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1" r:id="rId3"/>
    <p:sldId id="26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80" d="100"/>
          <a:sy n="80" d="100"/>
        </p:scale>
        <p:origin x="-390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784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2013/9/19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一次関数のグラフ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書き方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39552" y="980728"/>
            <a:ext cx="8280920" cy="54006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「一次関数のグラフを書けるようにする」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>
                <a:solidFill>
                  <a:schemeClr val="tx1"/>
                </a:solidFill>
              </a:rPr>
              <a:t>↓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グラフの性質についてまとめる。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一次関数のグラフの書き方を知る。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グラフを書く問題をして、グラフが書けるようにする。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↓</a:t>
            </a:r>
            <a:endParaRPr lang="en-US" altLang="ja-JP" sz="2800" dirty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本時</a:t>
            </a:r>
            <a:r>
              <a:rPr lang="ja-JP" altLang="en-US" sz="2800" dirty="0">
                <a:solidFill>
                  <a:schemeClr val="tx1"/>
                </a:solidFill>
              </a:rPr>
              <a:t>のまとめと次時の予告を</a:t>
            </a:r>
            <a:r>
              <a:rPr lang="ja-JP" altLang="en-US" sz="2800" dirty="0" smtClean="0">
                <a:solidFill>
                  <a:schemeClr val="tx1"/>
                </a:solidFill>
              </a:rPr>
              <a:t>する。</a:t>
            </a:r>
            <a:endParaRPr lang="en-US" altLang="ja-JP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4574888" y="2781131"/>
            <a:ext cx="4176464" cy="3268570"/>
            <a:chOff x="301494" y="1644212"/>
            <a:chExt cx="5070808" cy="4628702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301494" y="5468076"/>
              <a:ext cx="49538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/>
            <p:cNvCxnSpPr/>
            <p:nvPr/>
          </p:nvCxnSpPr>
          <p:spPr>
            <a:xfrm>
              <a:off x="1913945" y="2126708"/>
              <a:ext cx="0" cy="41462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1585535" y="1644212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947186" y="5301932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1421502" y="54680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14" name="正方形/長方形 13"/>
          <p:cNvSpPr/>
          <p:nvPr/>
        </p:nvSpPr>
        <p:spPr>
          <a:xfrm>
            <a:off x="233830" y="260648"/>
            <a:ext cx="8682116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3200" dirty="0" smtClean="0"/>
              <a:t>一次関数ｙ＝ａｘ＋</a:t>
            </a:r>
            <a:r>
              <a:rPr lang="ja-JP" altLang="en-US" sz="3200" dirty="0" err="1" smtClean="0"/>
              <a:t>ｂ</a:t>
            </a:r>
            <a:r>
              <a:rPr lang="ja-JP" altLang="en-US" sz="3200" dirty="0" smtClean="0"/>
              <a:t>のグラフ</a:t>
            </a:r>
            <a:endParaRPr lang="en-US" altLang="ja-JP" sz="3200" dirty="0"/>
          </a:p>
          <a:p>
            <a:pPr algn="ctr"/>
            <a:r>
              <a:rPr lang="ja-JP" altLang="en-US" sz="4000" dirty="0" smtClean="0">
                <a:solidFill>
                  <a:srgbClr val="FF0000"/>
                </a:solidFill>
              </a:rPr>
              <a:t>傾き　ａ　　切片　ｂ　</a:t>
            </a:r>
            <a:endParaRPr lang="en-US" altLang="ja-JP" sz="4000" dirty="0">
              <a:solidFill>
                <a:srgbClr val="FF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58933" y="2714319"/>
            <a:ext cx="15359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右上がり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193470" y="3429002"/>
            <a:ext cx="2747210" cy="24482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024841" y="4273156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5802909" y="2219194"/>
            <a:ext cx="1111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ａ＜０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68605" y="2795929"/>
            <a:ext cx="4176464" cy="3268570"/>
            <a:chOff x="301494" y="1644212"/>
            <a:chExt cx="5070808" cy="4628702"/>
          </a:xfrm>
        </p:grpSpPr>
        <p:cxnSp>
          <p:nvCxnSpPr>
            <p:cNvPr id="18" name="直線コネクタ 17"/>
            <p:cNvCxnSpPr/>
            <p:nvPr/>
          </p:nvCxnSpPr>
          <p:spPr>
            <a:xfrm>
              <a:off x="301494" y="5468076"/>
              <a:ext cx="495388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>
              <a:off x="1913945" y="2126708"/>
              <a:ext cx="0" cy="41462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/>
            <p:cNvSpPr txBox="1"/>
            <p:nvPr/>
          </p:nvSpPr>
          <p:spPr>
            <a:xfrm>
              <a:off x="1585535" y="1644212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4947186" y="5301932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421502" y="546807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23" name="正方形/長方形 22"/>
          <p:cNvSpPr/>
          <p:nvPr/>
        </p:nvSpPr>
        <p:spPr>
          <a:xfrm>
            <a:off x="1097484" y="2212794"/>
            <a:ext cx="1111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ａ＞０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24" name="直線コネクタ 23"/>
          <p:cNvCxnSpPr/>
          <p:nvPr/>
        </p:nvCxnSpPr>
        <p:spPr>
          <a:xfrm flipH="1" flipV="1">
            <a:off x="4662780" y="3595068"/>
            <a:ext cx="2881518" cy="22821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7211542" y="6049701"/>
            <a:ext cx="15359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右下がり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482619" y="4516041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rgbClr val="FF0000"/>
                </a:solidFill>
              </a:rPr>
              <a:t>ｂ</a:t>
            </a:r>
          </a:p>
        </p:txBody>
      </p:sp>
      <p:cxnSp>
        <p:nvCxnSpPr>
          <p:cNvPr id="35" name="直線矢印コネクタ 34"/>
          <p:cNvCxnSpPr/>
          <p:nvPr/>
        </p:nvCxnSpPr>
        <p:spPr>
          <a:xfrm flipV="1">
            <a:off x="1496666" y="4748406"/>
            <a:ext cx="1131118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 flipV="1">
            <a:off x="2627784" y="3717032"/>
            <a:ext cx="1" cy="10313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714479" y="3966096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ａ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860888" y="4735160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１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3" name="直線矢印コネクタ 42"/>
          <p:cNvCxnSpPr/>
          <p:nvPr/>
        </p:nvCxnSpPr>
        <p:spPr>
          <a:xfrm flipV="1">
            <a:off x="5891487" y="4560415"/>
            <a:ext cx="1201313" cy="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/>
          <p:nvPr/>
        </p:nvCxnSpPr>
        <p:spPr>
          <a:xfrm>
            <a:off x="7059143" y="4585774"/>
            <a:ext cx="0" cy="88708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正方形/長方形 47"/>
          <p:cNvSpPr/>
          <p:nvPr/>
        </p:nvSpPr>
        <p:spPr>
          <a:xfrm>
            <a:off x="6277820" y="4129896"/>
            <a:ext cx="4315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１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7092800" y="4810015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 smtClean="0">
                <a:solidFill>
                  <a:srgbClr val="FF0000"/>
                </a:solidFill>
              </a:rPr>
              <a:t>ａ</a:t>
            </a:r>
            <a:endParaRPr lang="ja-JP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7" grpId="0"/>
      <p:bldP spid="11" grpId="0"/>
      <p:bldP spid="12" grpId="0"/>
      <p:bldP spid="23" grpId="0"/>
      <p:bldP spid="31" grpId="0"/>
      <p:bldP spid="33" grpId="0"/>
      <p:bldP spid="41" grpId="0"/>
      <p:bldP spid="42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2619500" y="-133686"/>
            <a:ext cx="6602641" cy="6936867"/>
            <a:chOff x="1489427" y="-122678"/>
            <a:chExt cx="6602641" cy="6936867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489427" y="-122678"/>
              <a:ext cx="6602641" cy="6936867"/>
              <a:chOff x="3995528" y="864511"/>
              <a:chExt cx="5537305" cy="5844539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9202" t="4742" r="28147" b="10345"/>
              <a:stretch/>
            </p:blipFill>
            <p:spPr bwMode="auto">
              <a:xfrm>
                <a:off x="3995528" y="1292084"/>
                <a:ext cx="5201904" cy="5416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>
                <a:off x="4129301" y="4000567"/>
                <a:ext cx="49677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6596479" y="1386481"/>
                <a:ext cx="0" cy="5228171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413369" y="864511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9107717" y="3641056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92171" y="3940558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65731" y="394288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4442891" y="3955925"/>
                <a:ext cx="726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－</a:t>
                </a:r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67421" y="2099167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3850617" y="5217026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cxnSp>
        <p:nvCxnSpPr>
          <p:cNvPr id="60" name="直線コネクタ 59"/>
          <p:cNvCxnSpPr/>
          <p:nvPr/>
        </p:nvCxnSpPr>
        <p:spPr>
          <a:xfrm flipH="1">
            <a:off x="3387019" y="485839"/>
            <a:ext cx="3384376" cy="631734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7" name="正方形/長方形 1036"/>
          <p:cNvSpPr/>
          <p:nvPr/>
        </p:nvSpPr>
        <p:spPr>
          <a:xfrm>
            <a:off x="263109" y="1020496"/>
            <a:ext cx="19832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00B050"/>
                </a:solidFill>
              </a:rPr>
              <a:t>ｙ＝２ｘ</a:t>
            </a:r>
            <a:r>
              <a:rPr lang="ja-JP" altLang="en-US" sz="3200" dirty="0" smtClean="0">
                <a:solidFill>
                  <a:srgbClr val="00B050"/>
                </a:solidFill>
              </a:rPr>
              <a:t>＋３</a:t>
            </a:r>
            <a:endParaRPr lang="ja-JP" altLang="en-US" sz="3200" dirty="0">
              <a:solidFill>
                <a:srgbClr val="00B050"/>
              </a:solidFill>
            </a:endParaRPr>
          </a:p>
        </p:txBody>
      </p:sp>
      <p:sp>
        <p:nvSpPr>
          <p:cNvPr id="1038" name="正方形/長方形 1037"/>
          <p:cNvSpPr/>
          <p:nvPr/>
        </p:nvSpPr>
        <p:spPr>
          <a:xfrm>
            <a:off x="5185675" y="2187853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rgbClr val="FF0000"/>
                </a:solidFill>
              </a:rPr>
              <a:t>３</a:t>
            </a:r>
          </a:p>
        </p:txBody>
      </p:sp>
      <p:cxnSp>
        <p:nvCxnSpPr>
          <p:cNvPr id="1040" name="直線矢印コネクタ 1039"/>
          <p:cNvCxnSpPr/>
          <p:nvPr/>
        </p:nvCxnSpPr>
        <p:spPr>
          <a:xfrm flipV="1">
            <a:off x="5740403" y="2450815"/>
            <a:ext cx="45365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矢印コネクタ 94"/>
          <p:cNvCxnSpPr/>
          <p:nvPr/>
        </p:nvCxnSpPr>
        <p:spPr>
          <a:xfrm flipV="1">
            <a:off x="6129219" y="1693387"/>
            <a:ext cx="0" cy="7554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正方形/長方形 98"/>
          <p:cNvSpPr/>
          <p:nvPr/>
        </p:nvSpPr>
        <p:spPr>
          <a:xfrm>
            <a:off x="5764131" y="2478038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6135917" y="1817033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２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01" name="フローチャート : 結合子 100"/>
          <p:cNvSpPr/>
          <p:nvPr/>
        </p:nvSpPr>
        <p:spPr>
          <a:xfrm flipH="1" flipV="1">
            <a:off x="6102617" y="1593790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フローチャート : 結合子 101"/>
          <p:cNvSpPr/>
          <p:nvPr/>
        </p:nvSpPr>
        <p:spPr>
          <a:xfrm flipH="1" flipV="1">
            <a:off x="5672691" y="2379662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" name="直線コネクタ 102"/>
          <p:cNvCxnSpPr/>
          <p:nvPr/>
        </p:nvCxnSpPr>
        <p:spPr>
          <a:xfrm>
            <a:off x="4019183" y="373799"/>
            <a:ext cx="2289545" cy="642938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正方形/長方形 118"/>
          <p:cNvSpPr/>
          <p:nvPr/>
        </p:nvSpPr>
        <p:spPr>
          <a:xfrm>
            <a:off x="225896" y="2047865"/>
            <a:ext cx="23936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7030A0"/>
                </a:solidFill>
              </a:rPr>
              <a:t>ｙ</a:t>
            </a:r>
            <a:r>
              <a:rPr lang="ja-JP" altLang="en-US" sz="3200" dirty="0" smtClean="0">
                <a:solidFill>
                  <a:srgbClr val="7030A0"/>
                </a:solidFill>
              </a:rPr>
              <a:t>＝－３ｘ－４</a:t>
            </a:r>
            <a:endParaRPr lang="ja-JP" altLang="en-US" sz="3200" dirty="0">
              <a:solidFill>
                <a:srgbClr val="7030A0"/>
              </a:solidFill>
            </a:endParaRPr>
          </a:p>
        </p:txBody>
      </p:sp>
      <p:cxnSp>
        <p:nvCxnSpPr>
          <p:cNvPr id="120" name="直線矢印コネクタ 119"/>
          <p:cNvCxnSpPr/>
          <p:nvPr/>
        </p:nvCxnSpPr>
        <p:spPr>
          <a:xfrm flipV="1">
            <a:off x="5719773" y="5176392"/>
            <a:ext cx="453654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フローチャート : 結合子 120"/>
          <p:cNvSpPr/>
          <p:nvPr/>
        </p:nvSpPr>
        <p:spPr>
          <a:xfrm flipH="1" flipV="1">
            <a:off x="5665416" y="5119863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フローチャート : 結合子 121"/>
          <p:cNvSpPr/>
          <p:nvPr/>
        </p:nvSpPr>
        <p:spPr>
          <a:xfrm flipH="1" flipV="1">
            <a:off x="6100826" y="6265293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矢印コネクタ 122"/>
          <p:cNvCxnSpPr/>
          <p:nvPr/>
        </p:nvCxnSpPr>
        <p:spPr>
          <a:xfrm>
            <a:off x="6156325" y="5136706"/>
            <a:ext cx="0" cy="1128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正方形/長方形 124"/>
          <p:cNvSpPr/>
          <p:nvPr/>
        </p:nvSpPr>
        <p:spPr>
          <a:xfrm>
            <a:off x="4991850" y="4875096"/>
            <a:ext cx="755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</a:rPr>
              <a:t>―</a:t>
            </a:r>
            <a:r>
              <a:rPr lang="ja-JP" altLang="en-US" sz="2800" dirty="0" smtClean="0">
                <a:solidFill>
                  <a:srgbClr val="FF0000"/>
                </a:solidFill>
              </a:rPr>
              <a:t>４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5756856" y="4630326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27" name="正方形/長方形 126"/>
          <p:cNvSpPr/>
          <p:nvPr/>
        </p:nvSpPr>
        <p:spPr>
          <a:xfrm>
            <a:off x="6194057" y="5398316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正方形/長方形 127"/>
              <p:cNvSpPr/>
              <p:nvPr/>
            </p:nvSpPr>
            <p:spPr>
              <a:xfrm>
                <a:off x="225894" y="2948712"/>
                <a:ext cx="1983235" cy="8846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2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４</m:t>
                        </m:r>
                      </m:den>
                    </m:f>
                  </m:oMath>
                </a14:m>
                <a:r>
                  <a:rPr lang="ja-JP" altLang="en-US" sz="3200" dirty="0" smtClean="0">
                    <a:solidFill>
                      <a:srgbClr val="FF0000"/>
                    </a:solidFill>
                  </a:rPr>
                  <a:t>ｘ－１</a:t>
                </a:r>
                <a:endParaRPr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8" name="正方形/長方形 1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894" y="2948712"/>
                <a:ext cx="1983235" cy="884666"/>
              </a:xfrm>
              <a:prstGeom prst="rect">
                <a:avLst/>
              </a:prstGeom>
              <a:blipFill rotWithShape="1">
                <a:blip r:embed="rId3"/>
                <a:stretch>
                  <a:fillRect l="-7692" r="-7692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9" name="直線コネクタ 128"/>
          <p:cNvCxnSpPr/>
          <p:nvPr/>
        </p:nvCxnSpPr>
        <p:spPr>
          <a:xfrm flipH="1">
            <a:off x="2779010" y="1886177"/>
            <a:ext cx="5923544" cy="413511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>
          <a:xfrm flipV="1">
            <a:off x="5719773" y="3953733"/>
            <a:ext cx="1660539" cy="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矢印コネクタ 140"/>
          <p:cNvCxnSpPr/>
          <p:nvPr/>
        </p:nvCxnSpPr>
        <p:spPr>
          <a:xfrm flipV="1">
            <a:off x="7380312" y="2852936"/>
            <a:ext cx="0" cy="11007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フローチャート : 結合子 145"/>
          <p:cNvSpPr/>
          <p:nvPr/>
        </p:nvSpPr>
        <p:spPr>
          <a:xfrm flipH="1" flipV="1">
            <a:off x="5681182" y="3928915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フローチャート : 結合子 146"/>
          <p:cNvSpPr/>
          <p:nvPr/>
        </p:nvSpPr>
        <p:spPr>
          <a:xfrm flipH="1" flipV="1">
            <a:off x="7334592" y="2735250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8" name="正方形/長方形 147"/>
          <p:cNvSpPr/>
          <p:nvPr/>
        </p:nvSpPr>
        <p:spPr>
          <a:xfrm>
            <a:off x="6373593" y="3913839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４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49" name="正方形/長方形 148"/>
          <p:cNvSpPr/>
          <p:nvPr/>
        </p:nvSpPr>
        <p:spPr>
          <a:xfrm>
            <a:off x="7377056" y="3094609"/>
            <a:ext cx="429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３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0" name="正方形/長方形 149"/>
          <p:cNvSpPr/>
          <p:nvPr/>
        </p:nvSpPr>
        <p:spPr>
          <a:xfrm>
            <a:off x="4980276" y="3692125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－１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17505" y="81411"/>
            <a:ext cx="28103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グラフの書き方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249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1038" grpId="0"/>
      <p:bldP spid="99" grpId="0"/>
      <p:bldP spid="100" grpId="0"/>
      <p:bldP spid="101" grpId="0" animBg="1"/>
      <p:bldP spid="102" grpId="0" animBg="1"/>
      <p:bldP spid="119" grpId="0"/>
      <p:bldP spid="121" grpId="0" animBg="1"/>
      <p:bldP spid="122" grpId="0" animBg="1"/>
      <p:bldP spid="125" grpId="0"/>
      <p:bldP spid="126" grpId="0"/>
      <p:bldP spid="127" grpId="0"/>
      <p:bldP spid="128" grpId="0"/>
      <p:bldP spid="146" grpId="0" animBg="1"/>
      <p:bldP spid="147" grpId="0" animBg="1"/>
      <p:bldP spid="148" grpId="0"/>
      <p:bldP spid="149" grpId="0"/>
      <p:bldP spid="150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1368</TotalTime>
  <Words>139</Words>
  <Application>Microsoft Office PowerPoint</Application>
  <PresentationFormat>画面に合わせる (4:3)</PresentationFormat>
  <Paragraphs>50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一次関数のグラフ(書き方)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iwachu-20</cp:lastModifiedBy>
  <cp:revision>76</cp:revision>
  <dcterms:created xsi:type="dcterms:W3CDTF">2013-07-01T05:47:01Z</dcterms:created>
  <dcterms:modified xsi:type="dcterms:W3CDTF">2013-09-19T04:52:00Z</dcterms:modified>
</cp:coreProperties>
</file>