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25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AE40-4154-42AA-A9FB-14EC5167859A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0CDD-F0C0-415A-BB11-2C29F5286A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19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AE40-4154-42AA-A9FB-14EC5167859A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0CDD-F0C0-415A-BB11-2C29F5286A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7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AE40-4154-42AA-A9FB-14EC5167859A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0CDD-F0C0-415A-BB11-2C29F5286A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02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AE40-4154-42AA-A9FB-14EC5167859A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0CDD-F0C0-415A-BB11-2C29F5286A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83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AE40-4154-42AA-A9FB-14EC5167859A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0CDD-F0C0-415A-BB11-2C29F5286A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51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AE40-4154-42AA-A9FB-14EC5167859A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0CDD-F0C0-415A-BB11-2C29F5286A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05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AE40-4154-42AA-A9FB-14EC5167859A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0CDD-F0C0-415A-BB11-2C29F5286A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06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AE40-4154-42AA-A9FB-14EC5167859A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0CDD-F0C0-415A-BB11-2C29F5286A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64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AE40-4154-42AA-A9FB-14EC5167859A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0CDD-F0C0-415A-BB11-2C29F5286A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63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AE40-4154-42AA-A9FB-14EC5167859A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0CDD-F0C0-415A-BB11-2C29F5286A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40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AE40-4154-42AA-A9FB-14EC5167859A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0CDD-F0C0-415A-BB11-2C29F5286A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23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BAE40-4154-42AA-A9FB-14EC5167859A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0CDD-F0C0-415A-BB11-2C29F5286A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8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jp/url?sa=i&amp;rct=j&amp;q=&amp;esrc=s&amp;source=images&amp;cd=&amp;cad=rja&amp;uact=8&amp;docid=O9vv2J5zpIbv9M&amp;tbnid=DhLbZOHyhWCw5M:&amp;ved=0CAcQjRw&amp;url=http://www.amazon.co.jp/%E3%82%B7%E3%83%9E%E3%83%B3%E3%83%86%E3%83%83%E3%82%AF-%E3%83%8E%E3%83%BC%E3%83%88%E3%83%B3-%E3%82%BB%E3%82%AD%E3%83%A5%E3%83%AA%E3%83%86%E3%82%A3-1%E5%B9%B4%E7%89%88-2014%E5%B9%B4%E3%83%BB3%E5%8F%B0%E7%89%88/dp/B00F4P01QE&amp;ei=I8ooVIbDHon_8QWK6IGABw&amp;bvm=bv.76247554,d.dGc&amp;psig=AFQjCNEypQ24YsAX5uCZ_Mx4qdgxdwP82g&amp;ust=14120457088843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.jp/url?sa=i&amp;rct=j&amp;q=&amp;esrc=s&amp;source=images&amp;cd=&amp;cad=rja&amp;uact=8&amp;docid=S_JL6vTIgFB1gM&amp;tbnid=wT1-pzyPezP5JM:&amp;ved=0CAcQjRw&amp;url=http://27bit.com/norton-2007.html&amp;ei=WsooVNvCFYWg8QXWo4GwAw&amp;bvm=bv.76247554,d.dGc&amp;psig=AFQjCNEypQ24YsAX5uCZ_Mx4qdgxdwP82g&amp;ust=141204570888432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.jp/url?sa=i&amp;rct=j&amp;q=&amp;esrc=s&amp;source=images&amp;cd=&amp;cad=rja&amp;uact=8&amp;docid=pat_tlGWB92NVM&amp;tbnid=DnBtDr-ST0aSqM:&amp;ved=0CAcQjRw&amp;url=http://www.is702.jp/special/365/&amp;ei=zsgoVJDNOIW68gW2i4GQBw&amp;bvm=bv.76247554,d.dGc&amp;psig=AFQjCNHOfA_Y-WWKMusmaBt2UPqktvZ7UQ&amp;ust=141204536672139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jp/url?sa=i&amp;rct=j&amp;q=&amp;esrc=s&amp;source=images&amp;cd=&amp;cad=rja&amp;uact=8&amp;docid=Q-DndDqSaEX3QM&amp;tbnid=Ins7RFJhV74d4M:&amp;ved=0CAcQjRw&amp;url=http://itcw3.naist.jp/news/2013/131108_155600_security/index.html&amp;ei=-scoVMKsOoPY8gXTkIHADA&amp;bvm=bv.76247554,d.dGc&amp;psig=AFQjCNEGW3daqCGS9bDZs-LGEbfidCl1JA&amp;ust=141204510665605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jp/url?sa=i&amp;rct=j&amp;q=&amp;esrc=s&amp;source=images&amp;cd=&amp;cad=rja&amp;uact=8&amp;docid=eZYyBicbkM_9RM&amp;tbnid=-PZXclJOrdFRGM:&amp;ved=0CAcQjRw&amp;url=http://www.trendmicro.co.jp/jp/about-us/press-releases/articles/20130925063427.html&amp;ei=eskoVLf_MtTs8AWogYGQBw&amp;bvm=bv.76247554,d.dGc&amp;psig=AFQjCNEjijkGP3BAIOL6s7I5mjw7rmxFnQ&amp;ust=141204553274965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.jp/url?sa=i&amp;rct=j&amp;q=&amp;esrc=s&amp;source=images&amp;cd=&amp;cad=rja&amp;uact=8&amp;docid=bOS1AQn3MWngeM&amp;tbnid=5J2h21WSoSKw9M:&amp;ved=0CAcQjRw&amp;url=http://www.vector.co.jp/magazine/softnews/110827/n1108271.html&amp;ei=xMkoVKK1OoeE8QWnjYHYBg&amp;bvm=bv.76247554,d.dGc&amp;psig=AFQjCNEjijkGP3BAIOL6s7I5mjw7rmxFnQ&amp;ust=141204553274965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/>
              <a:t>ネットワークの安全性</a:t>
            </a:r>
            <a:endParaRPr kumimoji="1"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266429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ja-JP" altLang="en-US" sz="4400" dirty="0" smtClean="0">
                <a:solidFill>
                  <a:schemeClr val="tx1"/>
                </a:solidFill>
              </a:rPr>
              <a:t>ねらい</a:t>
            </a:r>
            <a:endParaRPr kumimoji="1" lang="en-US" altLang="ja-JP" sz="4400" dirty="0" smtClean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4400" dirty="0" smtClean="0">
                <a:solidFill>
                  <a:schemeClr val="tx1"/>
                </a:solidFill>
              </a:rPr>
              <a:t>ネットワークの危険性と安全対策の必要性を知る。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ウィルス対策ソフト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9218" name="Picture 2" descr="https://encrypted-tbn3.gstatic.com/images?q=tbn:ANd9GcTR2Xd_BFua7PX3Q5tmljdLfy_OqhW7OveoE2P6zltjGzi9ZUOu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4" b="7721"/>
          <a:stretch/>
        </p:blipFill>
        <p:spPr bwMode="auto">
          <a:xfrm>
            <a:off x="0" y="1556792"/>
            <a:ext cx="3672408" cy="493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2.gstatic.com/images?q=tbn:ANd9GcRAyyOn8ZtjXUBhOUEu4C7IGhcrwgnNDdJpxSd3BWOQpSAso6L-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94" y="1754188"/>
            <a:ext cx="5432083" cy="383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3749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健康上注意すること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27984" y="1340768"/>
            <a:ext cx="4258816" cy="4785395"/>
          </a:xfrm>
        </p:spPr>
        <p:txBody>
          <a:bodyPr/>
          <a:lstStyle/>
          <a:p>
            <a:r>
              <a:rPr lang="ja-JP" altLang="en-US" dirty="0" smtClean="0"/>
              <a:t>長時間使用すると目や肩に障害を起こす可能性</a:t>
            </a:r>
            <a:endParaRPr lang="en-US" altLang="ja-JP" dirty="0" smtClean="0"/>
          </a:p>
          <a:p>
            <a:endParaRPr lang="ja-JP" altLang="en-US" dirty="0"/>
          </a:p>
          <a:p>
            <a:r>
              <a:rPr kumimoji="1" lang="ja-JP" altLang="en-US" dirty="0" smtClean="0"/>
              <a:t>正しい姿勢</a:t>
            </a:r>
            <a:endParaRPr kumimoji="1" lang="en-US" altLang="ja-JP" dirty="0" smtClean="0"/>
          </a:p>
          <a:p>
            <a:r>
              <a:rPr lang="ja-JP" altLang="en-US" dirty="0"/>
              <a:t>一定時間ごとに</a:t>
            </a:r>
            <a:r>
              <a:rPr lang="ja-JP" altLang="en-US" dirty="0" smtClean="0"/>
              <a:t>休憩</a:t>
            </a:r>
            <a:endParaRPr lang="en-US" altLang="ja-JP" dirty="0" smtClean="0"/>
          </a:p>
          <a:p>
            <a:endParaRPr kumimoji="1" lang="en-US" altLang="ja-JP" dirty="0"/>
          </a:p>
        </p:txBody>
      </p:sp>
      <p:sp>
        <p:nvSpPr>
          <p:cNvPr id="4" name="AutoShape 2" descr="data:image/jpeg;base64,/9j/4AAQSkZJRgABAQAAAQABAAD/2wCEAAkGBxQTERUUExQVFhQWFhgYFxgWFR0cGhseGxgfGhwXHRwcHCggGh8mHB8cIzEhJSkrLi4uFx8zODMsNygtLisBCgoKDg0OGxAQGjcfHBwwLiwsLCwsLCssKywrLCwsLCw3MSwsLCwsLCwsKywsLCwrNywuLCwsLCwtNDIsLCssLP/AABEIANAAoAMBIgACEQEDEQH/xAAcAAABBQEBAQAAAAAAAAAAAAAAAwQFBgcBAgj/xABJEAACAQMCAwQGBgYHBgcBAAABAgMABBESIQUGMRMiQVEUMmFxgZEHI0JSobFigpKywdEkM3JzorPwNERTdJPSJUNVY2SD0xX/xAAZAQEAAwEBAAAAAAAAAAAAAAAAAQIDBAX/xAAtEQEBAAIBAwIDBgcAAAAAAAAAAQIRAxIhUTFBBCJxExQyYZHBI0KBobHh8P/aAAwDAQACEQMRAD8A2u5uFQZbOOmylj8lBNR/D+OJIGPeGlnG8bgYQ9clcZwOlSgFIWVr2YYZzqdm6Y9Y5x18KCGteZ43KYKd5mUqGzIn3CyYyM+I6rke3DiPjZ1ygwyBI3EYbYl2xkgLnPiPPO/SlYOFMGjLSBtLNI/cwXdl0gjvYRQCe7gnZd9jltPy6SyaJ3RFOsgDcvlmL5zpyS2+pW6DGKBte8zskrRrCGwcLl3BJynUdkQPX8Cx7vQV2+5naOCKTs4u1lZ1WJ5mUllJGF+qJPTJJUYFPLvluKSRXbfcs6nJDEhQNs6VHdyQBuQvlvWpL6BECQzt28RZHlt7SR0yGZjHhScKrMe7rO4AOaCy3/G+ziWVY2lTAZmiwyhftENsDjr4bCvVzxd104t5GLkKoDxbkjP3+gGST5A1VLm94erKXuIw/e1ek2xYZLM5ZVYDsyS2+OoC5zjNS03HrDs4VW+t42THZtG6aQdBHq5IC4J2Pn1zUbgnbbiK9kZZcRKpOou2AuDjJLAbe2vNtzBayMEjubd3boqzIzHx2AbJppFzXZAAG9tiQBk9sgz7catvdTPi3NNkeyxd2xxMhP1ydN9+tSLTRVfuOduHxjLXtuM+Uqn8jXm2564c7FVvIMgZwzhf3sU2LFRUfw7jltOcQzxSHGcJIrHHngHpUhQFFFFAUUUUBRRRQcWu0jLcKgy7Ko82IA+ZrsFwrjKMrAbZUg/lQK0VxjXmKQMMqQRuMg56HB/HagSvrxIo3lkYIiKWZidgBuTVd4XwlpIu0jlubVZCz9l3Dp1tqzhkJUnrjO2oirJdRqVOsKUxk6sY23yc7bdaCwzgkZIJA8SBjJA+I+Yqlt94lXIbWeQyLBfsWjfRJ2sCOAdIbAxo8GHiaRls71ZVQ31oGdTpQ2Ry2nGoj6/JwSPmKmEuraAt340Mrs7Zb1mzoJ39ox8K7fPbrIJpWRXgVlDM2NIk0lh8dK/Ko3BHQcKv1HeurR/fZMB+E9e1s7//AIljjfcW8h9x/rf9e2pe6KSRFdQ0yqUBBBzqBG3gT1+VeeEwJHEkKMCIVWPqMjSoAyB0OPzp8vgRcdnfb/W2QwfC2kO3h/5wx7q9eh3/ANqazPvtZP8A96krfh6pNLMPWlCBvLuagD7yD/hFHErBZgoJIKSJICOuVOfx6fGo+XwIdeGTrKlxczQlYFkOIbdlY6lxgntGJUDfSBuceVWC1ulkRXRlZGGVZTkEHoQfGlMV5hgVRhVCjJOAMbk5J+JpLfYKCu0nLMqglmAA3OTioi/5otkhlkWaNzHGz6VcE7LkDr44rVCTmvEQgO6KT0DMB+dLqc18w21zHM0kt25MhPULkk4LM7bE6c5xnYBcAda0r6KuNOty1lqLRdmZE2xoww8Psg5Ix07oI61GxqtFAoqRA842DzWcyITqMUgChVOoldh3gfwx1pFHDRuvZT3CkqCjRJFjqdW4TV036+FPeZBMIdcLhezPaP3dTFV3ZVGQMkZ65GcbGou1s7owukUpVWjHZSTMsmGJJBTs9JKgY9YjqPI5Ba3hCJIEt5rUEAs6hGY4ONKhWY6tzvjakuBcvsmqQBIHKhI9MSalTOSZMbO7HGT4aRjctn1wKOWTSxMvZSBmkDuuxIHcUJh0IfII6DDddqVsbAi6l6tErLjM0upG7NW6FirKc9NsEfazsHeMWM/o04MxmzEy6BEozkbju7nbO3jmkHjZuIK3o8mlFlUuZGK5ZotLaSQuDpbZc9NwKhrm4m0PKDNqEMgEnewMI0gYHGgAMAMEeFPuOy3D3R7F8diyqwD+DgZ7hZSTjDbHw26mggbnl2Qb7L6/bGK0dVA7TC6UV++dKnYZ2wTuRn3x/hU7XFy8cRGptSkKRgquFPdyTks2wG/U+dWg3qK8npFy0Q7VgGLBE7scY06jkJknIXIJy3XFNOJ8SCtJOJ5GSK3cQhDlZGCh3fuqQwAEY1HIBZ6jpgZzcPl7CNeylV44mVNLMcTSl1U5BG0e5MmBnWp2xirdwqyMQddtJkZkAzsDvgk9TnJ+OKr3HpzIIkEo0MGJnLumoZGVVYSOmO87FQo6bk48X/EZZDDKCERUmICHUWZHVGZSw7w0atO3e1+GBmvSna5UVQ+LZ9BaNJTIqSMidWYrChwupHUgkoe9v7vGozlNJwlxrfTtCupGc7SzFchi+FKgHwz3hvUzGIahWe8283yNK1tasFCbSzdTnr2UY6asdW6DbbytNpxCAysPScyAuTE8ihlCk5+r2YAY6+WKyafh1xLFHcPkdqTPGQN1VyWVJABsQpxrxgjrS9kw3ktldiEUOwOGll+sPuGonUfwHt6U14rHDEv9Wksp9UOAd84HhsMkDAG+afcNugydkoVJEXAU9CANmXfdfPB2ptwnhjM/aS5yPVDAZLYIMjY2Hkq+AJ86qsgOI8C7NkwwXuguzerk4DsQBsuwDDB2xjGDna+QeT3tGeeeYTTyIqAqMKiglsLnrknfp6orNOPkCSHPTPz+tiH+vfWrfR1eF7TQxyYZGiz46Rgpn26CPlVsVatNFFFWQK8pGAAAAAAAABgADoAPCvVFB4WMDoAPHYee5PzpKOVNTKpTX1YAjV5ZI6+yl6xbgkC2l9GxVVdL6SOZurMJtQXLHc5LR7dKDVrWNXa4idVaNXUBCoKgGJGIxjHrEn409ms43ILojEdCygkeO2RTThv9ddf3if5KVJUHgKB08eteJ7ZHxrVWwQw1KDgjoRnoR50qxqKvOYbaL1pkz5A5P4VG9Jxxyy7SbP7m1RxiRFcZzhlBGfPBrk9oj41orY6alBxnyz7h8qrTc6B9reCWY+eML88E/hR2nE5uixW49pyf4/lVeue3dt93yn4u31/7afk4VARhoYiuQcGNcZHQ4xjb+NRktzw+3JOLdGxg6EXVjy7ozTIcntJvc3Usv6I7q/mfyFMLtrK3bsreATznYD1sH2k5/Clyq+HDhbqW36T96sHNV2PQJmVHl1wsFWMFi2tCB08N9z4CqNwfnOGO6EC2ve7GEyT61DMp0pGwXHTBB0kjG+xq9Wklylo7SRo8wVikabZ2yqHwHlUHy/y5a9jbyNGks9uix9q8eHDIMHIO4IPTPTaozvbdYyfNo847yha3SkPGqvkESIArqc5ypHqn21TuYbBba9EMWezki7QKWJKFWCEAnfByDjwxWmxZ8aq/GeU2nlmmaY63VUj0rjs0XfSCSclmJJO3httvljl5WsZjffW3gQDOjSP2W1t+OgfPyrUPoshPY3En2JbglDjGQiLGW/aU/LPjVJ4Ry2ZLlrSAdngBrmXPeVCSAAc51v3sHw3Pv2Ph9mkMaRRKEjRQqqBsAOgrfFlTmiiirIFFFFAVlHP9ifT5VVipuLdJIz4CSFiNQ9ozGfgK1eqP9J0GBaTjA7O40MT92VSuB730UC/BeMyTWs1zAmuSQQsFHgTbx59+DnamfBJ+ITx6UdECkqzPnXnOTkEE539leforwhvocnULgTAH7kkahcezUjjHsq+harcdtsOWY42dMt8qoOTjJ/tNzLL+iO6vyyfwxUnZ8s20XqwqT5sNR/GpmvEkgUEsQANyScAU6YZc/Jl23+3+HVUDYDApjxfi8VuuqVgPJftH3CoK85meZzFYprb7Uh9Vfd/M/jTnhPKiq3a3DdvMd8t6o9wqOrfotOKYd+T9Pf8A0YarviHTNtbHx+24/wBfD31YeD8FitlxGuD4sep95qSAoxUzFTPmuU6Z2niA1T+IW3o960rdv2Eqh8RAsvbKSG1Kqlu8unG+nuHpVwoqbNsp2Vu24vIbhY5Ldoo5VYxOzgsWXBKsgHcyDkd450nYUtxPjUcMixYMk7AlYY93IBAJPgq7jvNgVHfSHcELbxiQQs0pftyRiJY0Jd99ixUkDPnnfGKYcM4h2BRLa3SL0g92a8kZZp3Azq7MKZGAGfWK48hVfs4t1HHJUUtvd3EM4iVp1F2BHklSzsjozn+s04TBwKu+ao/H7K7hCXslxCzWxJbRbsv1Tkdqme1ORgBvegq7A1dV6ooooCiiighea+PehwhxGZXZgiIGCgsfvMfVHtwfcazPm7jF9NbSNK8ARAJOxjjJyUYOPrGPs8FFXj6SlHo8R8RcRY/Gqdxof0ab+6k/dNBJ8pXGniaEZ0z2rqCOhKMrjPh0Y4+NaUxxWHcLuuxWGRjtZXKhjqwOzI06mPsjcH9Wtqv7btY3TUVDAjK4yM+WaJnqhL3nGBY1ZMyO47qL19gPlTGPg1xeEPeN2cfUQofz/wBZ91PuXeV1tZGYOHyABqTvL7mz4+7yqx4qnTb+J0ZcmHH24v1vr/Twb2dmkShI1CqPAD8faacCijFXc1tt3XaKKKAoorhoKpzfAkt3w+JlU6JZLk6hkBYY8E56DvunypXlKATF791Ou4AEerqsKk9moBAxq3c+1h5CoPm2VhPfAkBpLS2ggJ6A3EskbdNzltPyq53t1Ha27SN3YoYyTjwVR0HyoPU7xTiW3LKx06ZEB3CyKcZ8sjOPdTTle5Y2yrIcyQkxSHpkx7auu2Vw3xpryPYulv2swxPcuZ5R90vjSn6qBV+FVjjl72dpxTBI13qxd04P1iQqd/DYmicZu6XXhHMFvcl1glSQp62k5x7faPbUoKyj6M4dXEpWGAsVsq4H6chx8AE/GtXFVxu5tpzcc487jPZ2iiml5xKGIqssscZbOkO4UnHXGTvjarMlY+lGQi1ix19Jh/e3/Cqlxkf0ecD/AIMn7hrnEuZXvgqvPbqsc5coqHWOzZlALGUj46aVmmjlRlDjvqy5BB2IK5G+/Wgkr7kJrrdJljtrmGIzAJmQsECkqfVGpQuSc+rWjqMVSeVuPyCe3s20Mvo7kOEKn6ns1HV2ByGPljFWTmK3ea2miilEUrxsqP8AdJHXqD8fCg9Rcdt2mMAmQyq2kpnfVjVp9pwQceRp3bXccgzG6OPNWB9nhWIcDjaV0EVu6yoruvZTB9O/ZO2Hx3t8A46E14k4AYpAytPAyCFATEwISNtWgOmPW8TmguvNnPphuWgiKgIFDErqd3O5jQZGNK4JOlvXAA2rvA+YL0yqrIzaxnTIGUAYz6wiAQ+/5eIo1vb3AeQpPFIz96cBgGmYE/Vsww8a6dtmPQdd82rlrhLyO3YyW0NxCFkCLZgIBIWAGsSFmB0sCc5HXAziou/ZPZe+CcwQ3JdEYrKhw8Ui6ZF8MlT1GxwwyD4GpYGqlxB4n0G+t+zdS2lxl1TI3KyoAUyMddNV42qrwya5XIubpiYX7R1YmUiKDUQwJIXRv8aS7LGn5rjMAMnpURHwZBGI2lnbHi0z6umOoIJpu/LFm2zx9r7JXeQfAOxqUITjJiueJ2ZgYSAaxOyd5AIisiKWHdDBznHXBNSXPDdosFpsfSpQrjY/Vp35Mg9QcBf1xVgUqigKAABsAMAY8h0FVfgc/pd/NdDBhiT0eBh0Y6tUzjwIyEXI+4aC3jpWR8w3Ifh1sVIYXl3JcHOx0As6nHs+r+dafx677K1nlHVIpGHvCkisr5iUBOGRg7JYEj9cwjPs9U/Oq53WNb/C49XLjPzT/wBENr3bufb6yURgj7sS4x+0WrRBVN+iiDTw5T9+SVj7y5q5UxmpFee75LXKp3GrGeO7uLoRRSxG2jXvyaSoi7R3HqNnJZflVyqJ5sfTY3R8oJf3DU5Tc7skJw/hVrcwxzNawAyokmDGpI1KGxnTv1pWXlazbc20PwjX+VO+BxFLaFT1WKMH4KBTyvMyyu+zbSBXkyyByLdQdxsSNjjI2PQ4Hyr3HyhYghhaw5HQlAcfOpuio68vJpENyvZnP9GhGTkkRgH5jeuLytaDpAn4/wA9qmKKdeXk0g5+UrR/WjJAGAC7YHuGdvhRb8pWserRGU1jD6ZHGoDoG724GTj3mp6uVPXl5NK1xXhfD0Vo5SkRdGA+sKvg7ErvnxPTzpPlvhCXcbntpmgjnHYEP3SI1XBHd6B8/Kn9un/i4OP9ybw8pl+XWraBXbwT5d79WeSBPLsm2L25+PZn80ri8s5BEl1cuD+mE+HcUVYK41bqs+4vyzai+toGjeRZobkkSSuwJQxbHLeTGrvY2ixqAoCqBgKowAPIAVVuLcYhg4qrXMgiRbUrGXHdZnky+lundCLn+0KnYeZrNhlbqAj+9X+dRsMfpHVjwq80Z1dg/T+zv+Gao/Pci+nBB0itYVHkAzOdv2R8qu/FOZLCRHga4jk7RGVkjOtsMCOiZNY8/EWfVK3eZbW3BOCAwRXAODuM4JwfOqcl+V1/BT+NL9Wu/RimOF2xPVkLftMTVqqE5JiC8OtQOggj/dFTdaRzZXeVFVv6SGxwq9/5eQfMYqyVWfpLXPCrzfH1LHpnpv0oqkEGw9wrtC9BRXkVsKKKKAortcoO0Vyk7iQKpY9AM0ERxnjEFnL27I8k5jCaY98JrzqYnCooO+okdPZT+Tjs+O7ZsW8A0yAfMEn8KhuETjXDE4VvTIppJCc5JGjuj2aWIx7Kc8u3GY2iZtUlu5hc+J0gFWPtKlT8a68M7jh2VuPc5/8A7N4elrCu3V7g/ksZzSTPfSY1TQxDx7KIsT+s7YHyNSNFRebKo1DCx4SkbmQl5JWAUySNqbHXA8FGd8AYpw9nGTkxofeg/jS+aKzuV2klBbogwiqo8dKgflWO8VjXVKEByYmVvLKTTrsPaOnurR+aeaIrVdIZWuGB7OPPj4M33VB8flvWZXKBIZHBZiIdIZ86m0Ke+QTsWYs2PaM1rjL09/d1/B4W8m56TbcOTf8AYLX+4j/dFTNRfK0Wiyt1+7DGPkoqUrrjhvqKr/0gIG4ZeAnA9Hl3/VNWCoTndM8Oux/8eX9w1KHq2YlFJ6lRn5UpSVm2Y0Pmin8BSteTfVsKKKKrB2uUUUoKZccOLeQ+S5+W9Paa8WXMEo/Qb8qmCDtI/wCkcP8AZDN+KJSEFvcre3xgiDa3jJaSTSi4i8FVSzE9D7hvTuwOZLA/+1J+4o/17ql+FDF/ddd4bZj5A6ph+QFdnDNzVVyZXDztfzoJFkghXJxiItqHgx1sMV5bmy+HW9twP7lf++tbn5RsXkMrWkDSE5LGNck+Z23NKryzZjpa2/8A0U/lWt4m2PNxSauHf6sZk50uCpU3oY4LfURKWAHU7athXvVxCXCA38vaIzAApGdIIBbbSR6wrYeYrRRZXCIoGbeUAKAPsHbaoDlTDXUTg5zZDHuLIc1acUReefy4yf3UPhvKN3g9lYsh2yZWRNWTvlssT51O2H0b3ExAvHSOEjvxwsWdv0TIQAo9wyc+FarijFTOPH1Tl8Zy5TW9T8nEXAwOgr1RRV3KKh+cP9gu/wDl5f8ALNTFRXNaZsboecEo/wABpQ04awEERJAHZp1P6IpzHIG9Ug48iD+VV+6mVrG3yGOvsCAFDHYBidJBDaVBJGD0qIs542trp/qmeSAKVUxbBGkCsY0TUuO0ydQOMDpXmdLXa8g9fZ19nv8AKu1knIykXUUnY2+mTUYmTGCdGO6TtnP2chvhVmguFxYp9flUhYhM4wYPW0+sRk7nffIpePRtda5Xa5WaRTfiJ+pk/sN+6acU04wfqJf7DflSeohOADeyz/w5sf4aleXiHv79wRhfR4SPIojOf8wfKovguO1sx+hcY/aUflUhyA4eO5mxgy3k+f8A627Ef4UFd3w87K5rVRRRXSzeJh3T5YP5Vm/0a3ReW222PDUPTycAVofEGIikK41BGIz0zpOM1QeR2Au7ZR/6Yh6fpLj+NBo1FFFAUUUUBSF9EGjdTuGVgR7CMUvTDj8xS1ncdVikYe8ISKiin8K4kU4VZuH05ihy3d6BMse/3RgAnJ/hSPBONyyQvkzqyuoxKIwyh5wobC94d0sMnYYI8MVL8t8PUWdoskalooY8BsHS2gZI8M+2pL0KP7incnJG+7Bzv19YA/AeVedcpLWuiUCyOpdJwwbIXMQKDfbYEMcdPW+VMrq7midF7QTu4cmIKqHAUnWMElRnCnVkHUPHYr3drHHIkqRRCV5FRpBGushs572M7/wp5a2ccYIjjSME5OhAuT5nA3qLqdxFenusJlDhyzYclDogABzlPXOk9ckefdHTmqTtRGBNKERHWRCFDl2bUGJIQrhVwAD63h4zEcChmYABmxqI8cdPlUTxBrNFEchTSurEYJI33I0DYj2EYqNzwkpwriqzl8SY1qrRKQMhTGpL48e83u6Une3DPZZcBXYBWHgG1hGx7Mg49mKSHMcOA4jIYqFBbQh052GSfV8ceHlmmUks12RthdtOMhFJHrlmAMhAOwUYqdD3waTS9qx2At7ht9ttUZ/L8qmvo8iYcNti+NbxiRyB1aTvk/M0yvhbwIO1dU0wtEhY97DAAgD7R2XoKdchcUV+Gwscp2MQjk17aTGoDZ9m2c11/DXeKuaz0VT2+kGFt4Y5ZB94lI0HiCTIwOCOhxvVd4rz/PpQl4YFY4+oDXTk4zpD6UjBx/a6HauhmvHNfEo4reRXdQ8kbrGh3Z2KkYVRu3UdKo3Jl+I51Zo5MQWUUMuBqZHU+qVBJ6b/AAqH4VfXEjMLZD27ABpZ29IuCPDUilUhXqcFgNztml7nl+7sXmuJGGqRu09IjGUTugGKZfuAKuJANiWOw6hrNhxKKYZikRwOulgSPeOo+NOgazThZa6JPYxtLGO/ok7O4QHoR94HqGD4OD7qfpzDcQHDklR1W6UxkeJImUFDgeYPvoL7RUNwPmBLh5I9LJLGqMyNg919Wlgykgg6T8qmaAqO5hgaS0nRRqZoZFUDxJQgD51I0UFS4Zc3AijHoc3dVVOp41OygZwXp011OP8AdJf+pH/31Y6Kwvw+FW6qqXEZZWUB7W4ADA6o3TUCOh2bOP50zN4oOGHEAR+gx6+PdBFXmuYp9hDqVu34cXUOJLkAjOGfBHvBGc1S+YrV7WZtUc7RuSyvGhYb7sGKAkEE9T1GK1jFGKj7CeUzJjNvx+OPBVGQ+fZkH8Vp7Hxm7mbEMN0/6ugD4sBt861krRio+7zydbBZuF8ReZgtpIshODI3eJ8NWrOMeONXl0rT+WeXJbfhjWwYLM6zEtnUA8hJz09oq14rtbYYTH0Vt2zTlPk3FxA72ccEdvA6MDpcyu+nfI8F0k6judfQb0/+kzgU1wbMxRiSOKbW6jGfs74OAQV1rj9LO+MVfKKuhAck8INtaCNkEZMkjlFxhdblgNttgR0qeIrtFBg/OnEzw+/Z4QoaKaNYYQwBCNHrJBwSEdtSlMEdCMGtP504JJdxW4ChljmWSWEkYcaSNOTsdLENv101P3HD43ZXeNGZM6WZQSufIkbfCnIFBUuQOXfRRcN2KwiWUFEByVRVAAJycd7UQoOBnzzVuFFF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4" y="1340768"/>
            <a:ext cx="398813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7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ネット依存（韓国の事例）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/>
              <a:t>◆ ネットゲームにはまった</a:t>
            </a:r>
            <a:r>
              <a:rPr lang="en-US" altLang="ja-JP" sz="3600" dirty="0"/>
              <a:t>24</a:t>
            </a:r>
            <a:r>
              <a:rPr lang="ja-JP" altLang="en-US" sz="3600" dirty="0"/>
              <a:t>歳の男性が</a:t>
            </a:r>
            <a:r>
              <a:rPr lang="en-US" altLang="ja-JP" sz="3600" dirty="0"/>
              <a:t>86</a:t>
            </a:r>
            <a:r>
              <a:rPr lang="ja-JP" altLang="en-US" sz="3600" dirty="0"/>
              <a:t>時間続けた結果</a:t>
            </a:r>
            <a:r>
              <a:rPr lang="ja-JP" altLang="en-US" sz="3600" dirty="0" smtClean="0"/>
              <a:t>死亡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◆ </a:t>
            </a:r>
            <a:r>
              <a:rPr lang="ja-JP" altLang="en-US" sz="3600" dirty="0"/>
              <a:t>家庭の主婦がチャットにはまり離婚が急増。家事もなにもかも捨ててネットをして</a:t>
            </a:r>
            <a:r>
              <a:rPr lang="ja-JP" altLang="en-US" sz="3600" dirty="0" smtClean="0"/>
              <a:t>いる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◆ </a:t>
            </a:r>
            <a:r>
              <a:rPr lang="ja-JP" altLang="en-US" sz="3600" dirty="0"/>
              <a:t>同様に男性による出会い系のトラブルも急増。離婚の原因となっている</a:t>
            </a:r>
            <a:r>
              <a:rPr lang="ja-JP" altLang="en-US" sz="3600" dirty="0" smtClean="0"/>
              <a:t>。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◆ </a:t>
            </a:r>
            <a:r>
              <a:rPr lang="ja-JP" altLang="en-US" sz="3600" dirty="0"/>
              <a:t>ネットで殺人依頼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8410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27984" y="1600200"/>
            <a:ext cx="4608512" cy="470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さまざまな情報を収集できる。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間違った情報が流れている</a:t>
            </a:r>
            <a:r>
              <a:rPr lang="ja-JP" altLang="en-US" dirty="0" smtClean="0">
                <a:solidFill>
                  <a:srgbClr val="FF0000"/>
                </a:solidFill>
              </a:rPr>
              <a:t>。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犯罪に</a:t>
            </a:r>
            <a:r>
              <a:rPr kumimoji="1" lang="ja-JP" altLang="en-US" dirty="0" smtClean="0">
                <a:solidFill>
                  <a:srgbClr val="FF0000"/>
                </a:solidFill>
              </a:rPr>
              <a:t>巻き込まれる可能性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t="32249" r="78987" b="33804"/>
          <a:stretch/>
        </p:blipFill>
        <p:spPr bwMode="auto">
          <a:xfrm>
            <a:off x="26810" y="1231909"/>
            <a:ext cx="4184238" cy="554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26655" r="57245" b="67851"/>
          <a:stretch/>
        </p:blipFill>
        <p:spPr bwMode="auto">
          <a:xfrm>
            <a:off x="15549" y="188640"/>
            <a:ext cx="912845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25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67944" y="1600200"/>
            <a:ext cx="4896544" cy="506916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データをすぐにダウンロードできる。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</a:rPr>
              <a:t>違法売買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ワンクリック詐欺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32322" r="62086" b="33066"/>
          <a:stretch/>
        </p:blipFill>
        <p:spPr bwMode="auto">
          <a:xfrm>
            <a:off x="107504" y="1226841"/>
            <a:ext cx="3816424" cy="559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26655" r="57245" b="67851"/>
          <a:stretch/>
        </p:blipFill>
        <p:spPr bwMode="auto">
          <a:xfrm>
            <a:off x="15549" y="188640"/>
            <a:ext cx="912845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62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9952" y="1600200"/>
            <a:ext cx="4824536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外国のサイトから異文化の情報を得たり。世界中の人とコミュニケーションが取れたりする。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</a:rPr>
              <a:t>不正侵入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</a:rPr>
              <a:t>コンピュータウィルスに感染する。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情報を</a:t>
            </a:r>
            <a:r>
              <a:rPr lang="ja-JP" altLang="en-US" dirty="0" smtClean="0">
                <a:solidFill>
                  <a:srgbClr val="FF0000"/>
                </a:solidFill>
              </a:rPr>
              <a:t>盗み取られる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</a:rPr>
              <a:t>書き換えられる、消される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9" t="32322" r="45400" b="33252"/>
          <a:stretch/>
        </p:blipFill>
        <p:spPr bwMode="auto">
          <a:xfrm>
            <a:off x="179512" y="1095781"/>
            <a:ext cx="3816424" cy="576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26655" r="57245" b="67851"/>
          <a:stretch/>
        </p:blipFill>
        <p:spPr bwMode="auto">
          <a:xfrm>
            <a:off x="15549" y="102735"/>
            <a:ext cx="912845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08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0609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間違った情報や危険なサイトに対する対策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960" y="1304800"/>
            <a:ext cx="4752528" cy="529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フィルタリングソフトの利用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迷惑メールや悪質なウェブサイトの閲覧を制限するソフト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/>
              <a:t>間違った情報を流している危険なサイトにはアクセスしない。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他の情報と</a:t>
            </a:r>
            <a:r>
              <a:rPr lang="ja-JP" altLang="en-US" dirty="0" smtClean="0">
                <a:solidFill>
                  <a:srgbClr val="FF0000"/>
                </a:solidFill>
              </a:rPr>
              <a:t>比較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友人や知人に確認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t="49222" r="78987" b="33804"/>
          <a:stretch/>
        </p:blipFill>
        <p:spPr bwMode="auto">
          <a:xfrm>
            <a:off x="107505" y="1304801"/>
            <a:ext cx="3816424" cy="284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1056" r="62086" b="33066"/>
          <a:stretch/>
        </p:blipFill>
        <p:spPr bwMode="auto">
          <a:xfrm>
            <a:off x="107504" y="4257307"/>
            <a:ext cx="3816424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91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フィルタリングソフト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AutoShape 2" descr="data:image/jpeg;base64,/9j/4AAQSkZJRgABAQAAAQABAAD/2wCEAAkGBxQSEhUUExQVFRUXGBgYGBcXGRwgHBwcGBkdGBgcGhwaHSgiHBwlHBgZIzEjJSkrLi4uHB81ODQtNygtLisBCgoKDg0OGxAQGywkICQsLCwvLCwsLCwsLCwsLCwsLCwsLCwsLCwsLCwsLCwsLCwsLCwsLCwsLCwsLCwsLCwsLP/AABEIAJABWwMBEQACEQEDEQH/xAAcAAACAgMBAQAAAAAAAAAAAAAABQQGAQIDBwj/xABLEAACAQIDBQQECQgIBgMBAAABAgMAEQQSIQUGEzFBIlFhcQcykdEUFiNTgZKhscEVNEJSVGKTshczcnOC0uHwCCQ1orPCY9PiQ//EABsBAQADAQEBAQAAAAAAAAAAAAABAgMEBQYH/8QANBEAAgECBAMFBwQCAwAAAAAAAAECAxEEEiExE0FRFDJhcYEFIjORocHwUrHR4SNCBhXx/9oADAMBAAIRAxEAPwD3GgCgCgCgI+0cTwopJLZsiM9r2vlUm1+nKrRV2kVk7Jsr+7m80+JHEkwZhgKFxLxQ17dMoUHv9lbVaMYaKV30sYUq856uNla97kf+krAfOP8Aw291W7HV6Fe3Uev0GuwN6cPjGZYGZioBN1I0JsOdZVKE6avI1pYinVdosdMwAJJsBqSelZGws23t2LCxLK92RmVQU19bkefKtKdKU3ZGVWtGnHMzXZm3FmxGIgCsGgKhibWOcEi3spKm4xUuohVUpyh0GrMALnQDmazNSn7P9I2EkaQO3CCNZWY3zjXtAAaDTr311SwlRJW1OOGOpybvpb6jfH7zQxRwS9p0nkWNCo6texNyNNKyjRlJtdDadeMYqW6bsdNt7eTCvAjq7GeQRrltYEkC7XI07XS9KdJzTa5ak1Kyg0nz0Oe1d6MNhplhmfIzLmBIOXnbVuQ5UhQnOOaKIniKcJZZOwxxWPjjTiO6qht2yez2uWvjeqKLbskaSnGKu3oc9rbTTDwPM57Krm58+4DzNhUwg5yUURUqKEXJlbg9IEDwo6lBIxAaJpLFFJsWJy2Nhrburd4WSk1y62OZYyLimrX6XHGP200OCOKeKzKgdos3U20zW8edqyjTUqmRP1NpVXGlna1tewzwU/EjR7WzqrW7swvb7azkrOxrF3Vyo4z0hRJJKgjziN0XMrEghr52PY7OUi1tbkgaV1RwjaTvuccsbFNq2z/ORtsnfsTTiE4d0vI6BiSb5SANMosdbsD6umpvUTwuWOa/5+bdRTxinPLb8/N+hnavpAhgnliK5liC3ZWFyxNioUjW3Mm/0UhhJSin1FTGwhJx6GsO/wArSSIsEjhXRVdDdSrfpMzABPInU0eFaSdwsYm2krjDbe+2FwspilZ84ANlUnRhca8qpTw05q6NauKp03lk9RYPSZhSbJHO57lTX2XrTsU+bRj/ANhT5Jsc7a29LCU4eEmnDrmJS3Z8DpzrKnSjK95JG9StKNrRbEGM9IxidUkwUyu3JSwzG+gsLX1reODUldSRzSx2V2cHcf7wbxjC/B7pczOFsWtkW13c6G4W+vKsKVHPfwOitXVPLpv+X9BE/pJhEUzhULxyZETiayLcdsHJoNTpY8udbdjldLqumxg8fDK30e19/EfYzevDRQR4h3+TkOUFQW7WtxoOlj7KxjQnKTilqjoliacYKbejEWz/AEoYRgxlDREMQoALXXSzXCi19dPCtpYKou7qc9P2hTl3tPr9h7tneeLDxQylJJBMyqgjW7EsLroSOfdzrGnRc21tY6KtdQipWbv0FB36cSG+Axgit63CbNm7strW8b/RWvZlbvq/mY9rlfuSt5DbZO8yYjDyzxxTfJM6mMqOIWRQxCqDz7QFu+sp0XCSi2tfkbU66nBySenLmJ8R6RY4yqvg8Yhc2UPGAWPLsgtrzHLvrVYRvVSXzMZY2MXZxlr4FzRrgG1rjka5DtRtQBQBQBQBQBQBQBQBQBQC/eD81xH9zL/IavT7680Uqdx+TIO4f/T8N/dj8aviPiy8zPDfCj5Hfbu8mHwikyyLmA0QEFz4AfjUU6M6j0RNWvCmveYh3OgkhhxOOnjcyznicNRdgi3KgA9dTp3AVtXcZSjTi9Fpc58OpRjKrJavW3gK9rbQxWNxGHw00b4XDzluzccR1QXOf9UHTT760hCFOLnF3a+RlUnUqzjCSyxfzJnpCgRIcHg4gFzzoqKOiroT7WHtquGbcpTfQvjElGNOPNi59vJg8XtVi3yjcMRL1ZspAt5Egmrqk6kKa5a3KOsqVWo+eliyz7GnxeChjxE7RMQDPlABZSNVP6p8fO4rBVI06jcVfodMqU6lJKUrdSl4jiSyPs7DrhpUawE0Sf1SX1DHW5A63J8a61lilVldeD5nC80pOjCzXVci5bz7vu8WDjgAywTxMbkDsICCfE1yUqqUpOXNM7q1FuMYx5NC3fPFpiMbs+GFhI6TiRwpvlVWUnNbkbA+ytKEXGnOUuhliJKdWEY6tO5aduzYTIUxTQ5eeWQr7QDr7K5qane8LnVVdO1p29Sn43FfleeOCAH4HCwaWSxAcjki+Fvvv0F+qMezxcpd57HHKXaZqEe6t39ixbw7vRTyRy4iUiCIX4JIEZYcmJ8tLfdrfClVlFNRWr58zorUIzkpTei5citbSig2jiosPhY4+DEwknmRAAbckUga31/2K6IOVGDlN6vZHNPLXmoQWi1b+xZvSB/07E/2P/YVz4b4sTrxPwZeQ02L+bw/3Uf8orKfeZrDuo8Z2jI/GxcrwxhBOgKklSCS4S2XUiwJPiAa9aKWWKT5HiTcs05NK1/I57HwLHErEuRjxAR8pIAysAQQRbsgoO11OUd1TOSyX+yK04POoq2/VjDe/FlcVjQHykMgUcQr6y9qyBSHv1uR9NUoJZI6fQ0xDfEnr9ftzN5IFknxC8Obh8SLilZhHDlsLmQsDr3DzqL5YrVX1tpd+hLjmnLR20vrZepe/SBjGgwLvB2WOVM681VtCQR4aXrjw0VKolI9DFycKTcSNs/ZOGeCKPDYpUQgiThsM8jMAVa97hwwvrfmRaplOak3KP8ARSNOm4pQlZc7bv8AsY7XwGPaS+HxMccdgMrpc3HMk+NUhKkl70dTWpCs37klYpG5uxsW74mSGaFHWeRHZo7ktzYqegN+VddepTSipJ2t1OHD0qrlJpq93yJ+8uBmTHYCSRlnkMbpk5KzorE89ArZ1HtqlKUXSmlorl60JKtBvV2fzX8lamR/g2LHAgAM92kDr8kSR8mtl1GnQ9a6FbPHV7fPxOZ3yTVlvv08C+45cU2z0iihjhaS6OVYFY4ze7jLa9110764o5FVbbvb6s9CaqOioxVr6PwXUpexMNiWeH4C+IjwzM0XFJL8iCztH6sY10GnXWuyo4JPiJN72/vmcNONS8eE2o7X39bci77d2BMMImTESvJh80gbIjO7c1tm5EdLa+dcVOrHO7panfVozVNWk21rte5UNqcXEbNbEfDpJUuqvE0aizXFwSO64PjpXXDLCtly28bnFUcqlDPnuulkXDA4WbZ+Edo82LkcqyqEVbFgFucvMciTz++uSUo1ZpPRHbGM6NNte8yo4XBLiMTnxOJxK4hmaNZo1AhR1BJjVjqba8so511OThC0Iq29ufmcagpzvOTzbX5J9C3+jra0uIgkErcQxStGso/TAAIPjz9hFcuKpxhJW0ur2OzB1JTi8zvZ2uWyuY6woAoAoAoAoAoAoAoAoDjjMOJI3ja9nVlNudmFjbx1qYuzuRJXTRy2Ts9cPCkKElUGUFudvGwFTObnJyfMrCChFRXIgwbrYRJmnEKmRmzFjrqeZAOgPlV3XqOOW+hRYempZrajmsjYX4zY8cs8M7Zs8ObJY6dsWNx15VeNRxi4rmZypRlNTe6M4nY8Mk8eIZAZYwQreB+/rbuuaKpJRcVsw6UXJTa1Rxj3dwwnbEcJTKxuXOtja1xfQculTxp5ct9COBDPntqd9s7JixURimXMhINgSDob8xUU6koO8SalONSOWWxnZWyocMmSGNUXrYanzPM0nOU3eTJhTjBWirGdrbMjxMTRSrmRrXF7cjcajlUQm4PNEThGccstiPsbd7DYS/AiVCdC3Nj9J1q06s595ladGFPuo12ru3hsTIss0QdlGUXJta99Rex1JqYVpwVosidCnOWaSuMcNh0jUKihVHIKLD2Cs223dmqSSsiBtzd7D4vJx0z8MkrqRztflzGg08KvTqzp3yszq0YVLZlsTMDgY4UCRIqKOiiwqspOTuy8YRirRVhLvDukmMcs8+JQFQpjjkAQ271Km5rWnXdNaJGNXDqo9W/JPQe4WARoqC5CqFF+dlFhf2Vi3d3N0rKwln3Uw7ztM5dmaSOXKWGUNECFsALkdo3vfpWyrzUcq6NfMweGg5OT6p/IhL6PsKGRs091N2+U/rLEMA+nIEdLVbtc7W0+WxmsFTTT1+e/md9pbmRTGcmWdeO6PIEZQDkBAGqHs631vqBUQxEo20WheeFjLNq9ThjNwMNI7uXnAcqzxrJZGy8rjLry76mOKmlayKywUJNu715ci0TQK6lGUFSLFSNCO61c6bTujqaTVmIcPuRgklWZIcrowZbM1gRy7N7Vs8TUccrZzrCUlLMlqNNs7MXExGJnkQEg5o2ytprobVnTnkdzWpTzxy3t5EfdzYEWCjZIi7ZmLsXNySQBzAHdVqtV1HdlaNGNJWX1Mbb3eixTRNIXBiz5crW9dcpvpfl3EUp1ZQTS5irQjUab5X+p0wewYIsP8GWMcIggqf0r8yT1PjUSqycs7epMaMIwyJaHfZWzUw8Swx3yKLDMbnnfmarObnLMy0IKEcqEOI9HuBdi3DZb6kI7Aey9hW6xdVK1znlgqLd7Fi2fg1hjSJL5UAVbm5sOWtYSk5O7OmEVGKiuQk25ubBimBZpUAFskbBUPaLXK5Tc3J1rWniJQWlvUwq4WFR6trwWxYUUAADkBYfRWB0rQru0Nx8HM7O6N2mzMquwUseZyg2v4it44mpFWTOaeEpSd2h5gMDHAgjiQIi8gP8AfOspScndm8IRgrRWhIqpYKAKAKAKAKAKAKAKAKAKAKAKAKAKAKAKAKAKAKAKAKAKAjy4yNebj23+6rKLZF0Q5dtoOQY/Z99XVJlc6Iku3HPqqo89auqS5lc7OK4yR+bH6NPuqcqRF2yPtcWVSOebn15GrU9yJbDLdjEM6uGJNiLX8b+6s60UmrF6buO6wNAoDBNudAQhtnD5+Hx4s4UNlzrfKSQDz5XBH0UBvtLacOHjMs0iRxi13Y2GpsNfEmgJQN9RQHPDYlJBmjdXW7LdSCLqSrC46gggjoRQHWgAUAGgIce1IWWNlljZZCBGysCGJ5ZSNDQEhp1DZSyhiCQtxew5m3cLjXxoDX4Ul1GdbuCUGYXYDmV77X6UBpJtCJVd2ljCRkiRi6hUI5hzeykXHPvoBed7MBYN8NwliSAePHYkWuAc2pGYaeI76A2xO9GDjdo3xUCuoJZDIoYALnJIv0XXyoBjh8UjrmR1Ze9SCNdeY8KAycSmYJnXMdQtxc252HM0Bz+HxcQxcReIApKXGazXym3jlb2HuoAxmPiiF5ZI4xa93YLp36nlQEhWBAINwdQRQGaAKAKAKAKAKAKAKAKAKAKAKAKAKAKAKAU4kXLX11I9larQoxbiK1RRkOrlTNASMNVWSjXbXqL/AGvwNKe7E9iVuk2sg8j99Vr8i1IsdcxqFAR8fDnikQkAMjLci4FwRci4uPpFAeE4aJTK6ZsNwXZYGnGFV8MkKqyoRLG5VJWJ6t1BJFrUBZ/SfMuGEZXFBpYYhkwzNhsgIATMYZTxHLAtYjNbKaAa7soPybiUwsz4p7MEi48DCMm+QK2HayJ1y5uS6W5UBF9HuKw/wkQQrMqxxIVZblZJDnWZpyjECRgkZCyWYW5a6gO8fuziXEk/HviyWyJdhh+HqBAyX9Vhzf1sxuCAAKAYPHjHggOG4WFOX5SOeMyEHSwBSRRob663uOVAb4bC4vhTDF4mIAr2ZMPGYzGLHM15GcHp06UAq3fnkxDw/BlyYSG5fEPEqNiGIIIiTKMqEnMz2F9AOpAC3a0Eb42fESzvEiFcNE8gLRBypknut1UoQUUZrjMp60A22pf4TgMmdllixEPGiAUIXRHEnULpG1uepFAVw7OA2ZtSQyyyrK8oV5G1KLljLWAC3Lq5zAC4t0tQFD2jhY1knRiFRPhrREyH5S5VIyrlrS9qFVsBzJBuRQDvf6COLaLtlQgwpMxkillXNZo5CeG6hAiqhueRbnrQF39HsMWK2cY5o43biPxYirAXBvHmSQlhePI1iT61AY9G+ysOEEsapHiLscWgjs6yMP6vX1Y11AAGuhubkkCvrgTJtaOUPFdZ3jaNZEjnKKxa5RyzsoIzdki6E2ABtQDP0mgNiIBickUC2ZHEayO7qwNnD2+TUlewmZm1PJTQF43dxMkmGheVMkjICy5Stj/ZOq+R5cqAXbS23OhkdIlEOHL8Uu9iwWMN2Oz3nv6Vm5Na8kdlOhTlaLfvStay21tqS9p7wx4eBZZFfMyZxEqlnNlzMLD9XqTYCplNJXZnSw0qk3GLVr2vsjR9qSx4VJZFj4jtGAq3sOK4VVudWYBhrpc9BTM1G7J4MJVXCN7K/wBFqddjbaWaykgSniHItzZUkKAnuv489bcqmMrla1Bw1W2n1VyLs7a87Yo4eQQHLHnkMbMSpJsikEczqfIeNVUnmsaVKNNUuIr6uyut+pYK0OQqWJ3qkWUIYZD2sQLLE7BhH/V5WHO/W3LwrJ1He1up6EcHFxzZl/rzXPf+jG2t6JI44MoCPKiO0hGdUuLkBA2ZjcEdAOp5AxKo0kKGEjKUr6pNq2zfraxL2dvK0sUb8LKWmSI3YW15sLXI06MAdRVlO62M6mFUJuObk3+f0MptqhZ0iYALJG8iSX0PDIzg93ZZTe+uvdVs2tjFUW6bmuTSt57fsVDZW+srz8OaTDxgOFYhCeegu3FKjMdFtfvNra4xqtuzsejVwEIwzQUnp1+1r6cyzb0bwDBRh2Qtmuq2IAz/AKCtc6Bj15CxvWs55UcOFwzryyp/+c36EnH7Ziw6oZ2CFxyAZhcAZrFV5a9alyS3KQoyqN5Fe3kjGF23DLHJJE+YRgliQwtYX1zAd1FJNXQlQnCSjJbkHYm8YlsJgsbMY1RRckmSISkW56XOvcKrGd9zWthsvc1Wt/R2LBWhyCDaU7pGzIhkOYnKCASL62v1t0rUoKcNtSOcHIe0PWRtGU/vKdRWkXcozNaFSPjsckK5pGsOg6k9wHMmobsSlcjYWCbEkGQtBCCCEU2duvbP6I8BWbuyy0HO2/UX+1+FXp7srPY6bqN8ow/d/Gor7ImnuWiuU2CgCgNBEtsthl7raeygF21sbFGwDR8WQi4RUzNYdfAVeMG1fZdWVlJIjRbXy+rg5lv3IB91Tkh+tEZ30ZlNskXthJxfU2Qanxpkh+tDO+jNvy637LiPqj30yQ/WhnfRh+XW/ZcR9Ue+mSH60M76MPy637LiPqj30yQ/WhnfRgNuN+yz/VHvpkh+tDO+jD8ut+y4j6o99MkP1oZ30Yfl1v2XEfVHvpkh+tDO+jNX2ySLHCTkHmCot7KZIfrQzvozV9q354OY+aDvv99MkP1oZ30Zp+UFux+BS3f1zw17XTtd/LrTJD9aGd9GbYfanDFkwcyC97KgAv32FMkP1oZ30Z0G22/ZZ/qj30yQ/WhnfRm+H2vG0iiSJ4nbRWkS1z3Bu/wpw9LxafkFPWzVhuRWZczQCza+CjnMccklluWMQK/K5LaNfUqpIJA01F6rJJ6M3pTlTTlFeF+l/v8AiO+1BG0UiSOEV0ZSxIFgwyk3PnUu1tSlPMppxV2maHARPwr9rg2KdrQECwJANibd406VFlp4E8SazW/23NMBseCJZFhGQyEs7Ke1d7m9zc9dOg6UUUtialapNpz1tt00OUO7+Hj4RVcrRsWV8xzksLNnYm75uoN+Q7hUZEizxNSV03o+XL0XKxL2bghFnCu7BnLgMb5M2pVTzy3ubHlfusKlKxnUqOdm1bS3mJvitGH/ADmdWLTOqqyC3FbNJlBQkjtDv6VThrqdPbJNdxclz5LTmb43dWN1w8ZlkVYQoQDh6lB2SSyEk26DSpdNOyvsRDFyi5SUU82+/P1OmA3dw4w7YcM0kWe47VipBBsGSxFiL94v3UUFaxWpiajqcRqz/f0Y3GEQIEUBQq5VsB2Ra2lwRyq9jnztu7Ece50Km4Z72jBPZ1KMzMWBFjmzkEWtyta1U4aOp42b0t1+tv2sM8RsaGSQySJnYrks5JUKeeVToL9SBrVnFN3ZhGvOMcsXbW+n8k9VsLDQCrGRH2hgUnjMcgzI1swuRcA3sbEXB6jkahpNWZenUlTlmjucodjwpM06xgSsApbXkBayg6LyF7WvYX5Coyq9yzrTcFTb0ROqxkJr9keV/brW3Mz5CDbOyY5TmN0kHKRDZh9PUeBq9rlbnHARyqpErq5HqsBYkfvDlfyq6vzIZwwWyQr8SRjLL+s3JfBV5CoUeYuPMNUMlGm2/VTzP3VNLdkT2MbsH5b/AAmlbuinuW2uQ3CgCgCgE+DX/m8SeoWEDyIJP21GIf8AjivMrHvP0GlcZoFAFAFAFAFAVT0jb5psvDcSweVzliQ8ieZJt+iPcOtWhG5KV2efbremaVpB8KVWjN7mNLMp6ZRm7Q6d/jSStudDoqSvAscPpjwpJJhmEYNs/Z+0XuKi6uR2aVr6F02DvJhsYuaCQMRzU6MPNTrbx5UuYyhKO5Pw+NjkJCSI5HMKwNvOx0q1mtyp3qrQMVAFW9C/8s56goR4HONa6MJ8VfnIpV7o5rUkKA8q3vws0eJxMqxxWjg4gssZCh2ftPxbXZimuUX6efLUTTbPewkqcqcINvV23fJLa3S/M7ekPZmZoo440UvCRfMBYIRp23VVsZDoLk38KVY30RX2fWypyk9n+/km+X5cY7m7NMmFxKC8LlsheNhclUuBzdMtmAuvO56irU43i0Y4yqo1YS3W9n5+j+ZL3H2QySSSGWVlCQw65crGJCGt2ASisxCnwbnVqcbO5nja6lFRypat+V/Xd8yZHhZXx6/CGDqsTyRooIRGDqoPPtPlJ1PLoBU2ebUyc4Kg+Gra2b5vT6INmJOMViWjKcM4gB0YEG3Bi7aMO7llItpzFI3zO3Umq6bpQUr3y6P1ejQm3mmEWMaR45cx4aQ5XJOQsOO8YEgOYghQqi/YuRrrSbtK504aOejlTVtW9OdtE9NvF6a7jfeCQXwi8XhAXkGIlHIqoSxDADOyyHRrcjobWq8uX7nNQWk3a/LKvO/yVuQ92Rl4KZHMi29c2u2upNgB7AK0jsctW+d3VvAmVJmFAFAFAFAFAaTtZWPcCfsqVuGKpBYAeArXmUK1tXbCq/DjVppeqpyX+2x0WrplbEILjG1zQR+GVmP0m4H2Vb3iugGXFpqUimH7hKt9AYkH21HvIaDTY21I5rgXV19aNhZh9B6eIqG7lrErbnqp5n7qtS3ZWZx3ea06+Nx9lTV7pENy5VxnQFAFAFAKMF+dYryh/laoxHch6lY95+h5hv36U5tn4tsOsCyAJG2ZpJAe2oY6A25mq5I9CxXv6dcR+yx/xZPfU5I9AH9OuI/ZY/4svvpkj0AH064j9lj/AIsvvpkj0Bj+nXEfs0f8SX/NTJHoD0b0T77SbUSdpI1jMbIqhWc3zBib5ie6s6kUloSjn6StxBj248+JkWCCN2ESqulluxDc9co538KrCVtCTyTZm5UhwgnDHimzCPoEtoD+91rmrVkpW5Hr0KTtrv8AQjxYOVpCI0KyZSXjYdmTINbdzEUVSLQdNxf5qRhjMthGWjR7hWUkNG50IuNQp7qun80ZzS2ezI2w9szYWRSjlHQ6EdCD1HVT1B5irvqjPdZZn09ufvAuOwqTroT2XX9V19YfiPAipOKcXF2Y6qpUVbz/AJtJ/h/nWujC/FX5yM6vdY4rQsFAatGDe4BvzuKE3Zm1CAAoDNAcMbPw43fKWyqWsOZsL2FQ3ZXLQjmko9SLsHa6YqLiICupBVrZgR0YdNLVEZZlc0r0ZUZZWY2/tRMNFxXUvY2VRbMSei36+VJSUVcUKMqs8qdiTgMRxYkcoVzqGymxIvqL2qU7q5SpHJJxTvYk1JQKAR7U260GIjjaI8J8vy2tlZiVAaw0ube2qOVnY6qWHVSm5J6rkPKucoi2btx5sS8aRfIoGHGubMynKVUW1sbg69Kop3djqqYeNOkpN+8+XgPaucoUBwxp+Tbyt7dKtHch7CzHrdSLlbgi45i/UeNXRViXC7OSFMka6cyeZY9Sx6mtIuKKu7BfVzdOd6niQte5LpTUsttTqsDfqmodWHUrlZ1hwqhwxUZwLA21seYvUZlLVE2aNdu+qnmavS5lZkXYrWnj8/v0q1TusiG5dq4joCgCgCgFGC/OsV5Q/wArVGI+HD1Kx7z9D5v9Nf8A1R/7qH/xipLFDoAoAoAoD3n/AIcE+QxJ75UHsjPvrOpsSj2HGQCSN0PJlZT5EW/GsCUeR+j0yScZJEy5JGVfFVsAa46sVn0PczPJeStr9ORI31x8WBUSuD2myjJofHXypTpOcrIpOsoQvIRTblpLHNNETaWEsiG3rkZlPgbiphNxdnyJmozS8RPul6OpMdMjTZo4nVxmW2ZWQfpKeV/wrqpTi4tI48QpQldnrG425EuzZGy4oSQt6yFLEkeqb3tcd9uX0VJzTqZ1qtS70MhXvP8Am0n+H+da3wvxV+cjOp3WN60LBQFG+PT/ADK/WPuru7Iupz8d9A+PT/Mr9Y+6nZF1HHfQyN+n6wr9Y+6nZF1HHfQ2+PTfMj63+lOyLqOP4Fiwgz2zk3YXGuh8K4ToKlFt2DBSYhMSZOM0pbsahk5R2sbAhbAg2N6wVRRbuerLCzxEYOn3Ura9ef1NpdtQY58OmFMhmWVX7egVBpITfQ3QkAC5vUuam1YiOGnh4zdXutW83y+pZ8dPwlZ0uQg1udD4CuiKu0jym7K4j+PX/wAP/d/pXX2TxMOP4B8ev/h/7v8ASnZPEcfwFO8W93EWMtH2EkV2TN6+UGy8ujWbxy1z4mgqcczf9noezpupUcEtWmk+nj9vU6f0prf+oa3fmFcvHhfmdn/U1bd5X9TTd/e3hiUiPsSSNIqBvUzWzDl1a7eZNdeHw2eGa+5w4+rkqKDWsUk31/FoOBv0PmT9b/StuyPqcXH8A+PQ+ZP1h7qdkfUcfwOc++wYW4R6fpDob91SsI1zIdbwOPxvFweEdDyv/pUTw9o3uWpzzysvq7fU5nfK0udY+wRZkJHrDky6aaaEeFefWUY2lGV1z8D2sPg6lWLpzi4zWqb2a6X/AGIWC3i7EMTnKqy5pG70Bzqunjp9ArhzaWPWqYD351IrVxsl42s2XXZOOee8gUpF+hm9Zv3j3D/fnU8LEUY0fcveXPovDzOeM/rD9H3V6eE+GcE9xdt3kn0/hXZS5mUyBs42lj/tr99aT7rKx3L3XAdIUAUAUAowX51ivKH+VqV/hw9Sse8/Q+bPTQ19qSf3cX/jFCxRqAKAKAKA98/4cR/y2I/vx/46zqbEo9krAk842oW2diJCU+SkYurcwL6kG2uhNcVZZZXPboSVemlfVaGZ5ocZEBJGGW98rr1HUXrNTLqGVk3D9FUeAA+wVaN27FZ2Suyx7CwCwJqGzEknQ2Fz00r0aWHUEeVicQ6svAZ8UdzfVPurXho57hxR3N9U+6nCQuK95pAcNJo36PMH9dfCtsPBKomZ1O6x1VS4UB4zXtHAFAFAYNAepMbYYWF2y9i3PNbS3014rPQha6ueKYGNZkkDJK+IJzKysNb8w6tz1F7jXXyrgWvmfV1G4NNNKPT+DtOOAYRFHJHiAwLMzAknkFVV5Ak9dTU921tysf8AJmzNOP5uew7cIODewsMvLu769Gn315nyc9meZV65xBQCrbLFWjawIBvY8iQQbEdxGntryPad7xfI+i9h5XCouennY7BIRIZuDCYbaRHEjn5A8Qj921edpe9vqerebjkzO/XL+I02KSQ5NgC1wBoL9bDoOVep7MzWl0PG9uZFKCW9n8tLX+oyr1DwQoAoDBrOTk17ljanGmn/AJU/T+zi/PpXz2LzcT3rX8PufbezMnA9zNblm+3ga1ynoly3ajSymdMQTYZS2Yx26WC9PPSh4mOc7vhOPjspfX7FhxH9YbcrC3sr1MJ8M+aqd7UXbe5J/i/CuylzMpiuBrMp7iPvrV7FEeg1551GGvbTU0IYpfeKFHKS5omHRhp5grcW8ai5zPF04yyz0fiMMPjY5PUdW8iKk3jUhLuu4vwX51ivKH+VqV/hx9SY95+h85+l3ASvtOVkikYZYtVViPUHUChYpn5In+Yl/ht7qAPyRP8AMS/w291AH5Jn+Yl/ht7qAPyTP8xL/Db3UB7p/wAPWHePDzh1ZDxgbMCDbh87HyrOpsSj1+sSSv7z7VwylMNMVMkvqKenPtE/ojSwPU/TVWoy92R14alWs6sFot/4Kbj8TDh8QsDTKGZSQeg10Vm5AnW3l4iueWHgpWzHqUnVqUnUUNF+aIMLvvBgsSscoWRX0MiG5i5C5HUakm2thy79aSjSlqZVMNVxMLx08Op6lHIGAZSCCLgjkQeRFd54jTTszehAUAp3o/NpP8H84rWh30Uqd0bVkXCgK18SsP3ye0e6untUzLgxD4lYfvk9o91O1THBiHxKw/fJ7R7qdqmODEPiVh++T2j3U7VMjgxGkCMuUFSQosLW9tcxsVTeLcSLEOZIw8LsbtYAqSeZtfQ+VYzop6o9LD+0p01lkrr6nXdncmLCuJHV5ZBqpIAVT3hb8/OkKKjqVxPtGdVZUrIsWJwplDJlKo/Plp32reLs7nnNXVhZ8SYf15PaPdXT2ufQy4KD4kw/rye0e6na5dBwUc59w4GFi727tPdVJ188cskmaUs1GWeDaZAHovw978WW3dp99q4uBG9z1X7Vq5bWV+pPj3EhUWDuAPL3V3QxGRZYpWPJqRdSTlNttm3xHi+cf7PdV+1y6FOCg+I8Xzj/AGe6na5dBwUV6XZkcRWOaGcyMcoKOtmN9LC1+6vOnXqt2k3r46H0dHD0Ws9LJZK+sXdebNpsBhxJiLhikOQARm1yTY879furOM3ByytpeDNpRdaNJzjFuV+8r2Im0MBFkiaMOmeVo24jA2tbUlRy1rOVrK3NnTRqT4ks9naN1ZdfBmBskRhnLI4j1ca2JLFOHoeehIPcaq4WuzTtTnaCTTlt8r3+1hps0RXSJZJuI7XThPcRL+qSSB3k6G332jGLsnuzkr8W0qjjHKt8y7z6/wAEe/EzPxZGtiI4Q2a10bQ8u/vpHbR87FnCMLRyJe45WtzRJJIUrckJNKi3NzYZbC9elg28r8zwfaiWeEkrXim/NnIyBeZA867Dy7pblmxO9cKjs5nNugsPafwvXnNieMpx21EmN3rmfRLRjw1PtPuqtzlnjJvbQQ4qVnOZmLHvJuag4arctWNdz9mcWbOfUjsT4n9EfjUxRvgqOepmeyLZgfzrE+UP8rVev8OPqe1HvP0OuKjWNcxLW0Fhb/LWKk3oXIBxy97/AG//AF1e0iCPi8Y1hwzY9c1/wSpSfMHRMcLDNmvbW17X8OxS0gbLjkuPX9v/AOKj3gOYcKFN7k+dvdWTk2SLt6t4I8DA0r6nki9WboPLvPdWc5KKudeCwk8VVUI+r6I+ddq7RkxMzSytmdjcn7gO4Durjbb1Z93RoU6KVKC0RHZb1RM6HBWOEq21rSLvoc1WGVqSPSfRvv78Gy4fEteAnsP1jv0P7n3eVb0K+T3ZbHk+1PZKrrjUe9zXX+/3PaUcEAggg6gjrXoHyDTTsyFJj/lVQAZTe7ePQCuOWMiq6pI1VJ5HI4b0fm0n+D+cV6NDvo5qndG1ZFwoAoAoAoAoAoAoAoAoAoAoAoAoAoAoAoCs4vZMizMY2Rc92MhW8qg6FVY8h3GsuC27p/yejHG0+GozTduV/dfi0Qp9ktEzcERFHVQyygkHKb305mpeHd/dt6loe0YyS42a6bacbcxdj8C8iqjiGNFJYCJSNTprfyp2SUtG0vIuvatKk3KCk27XzNbAVUrkbhog1Ecd7XItmYnVm8+Va08LbvW9Dlr+1Fe9Nu/NytfyVtkcYZci5EyIp0ZkWzuOoZjy+iqRwrWl9Pqy1X2xTl71m5ck37qfgufqBwoY9kKBmVrFbm68hf8AV7xSeGjfQpS9tTUfeTb1V723+/RnLamaNVANrs7HKLC5tew6Dwrow0MiaPNx2LliJqW2lv8A1ihjXSeeTRXnS3ZzPckYPBPKbRqWPhyHmeQqpaFOU3aKHc+65jgd3a72GVV5XJAGvXnU2OmeDy025bln2Js4YeFU682Pex5+76KslY78PRVKCiR8D+dYnyh/larV/hx9TSPefoSdp+oL/rCueG5di7Ivf9lbkGLL+sKA1Yp+sKAjRqAD2hfp7Kh7Ass0oUXY2FczaSuy8YuTsjxT0pTzYnGKqI7IFCxAA6nm5A7/AMAK4pzzy0PsfZEaeHwzcmr31+xQo4yL353qkmexRj/s+ZuaqdDNGWpTMpRuSNhYYPPFE98ruF0IHM2tc1dpy23OGrUlh6crdG1/B9A7HZMBhPlZMkEIsWckgXPedbXNrVvgXVabm9NrHxeNqqrUc3uzbefaLrhuLhY0nbsEKTYMpIuQe/LqK7skW7tHHdo32rieJgXfvC8/CQCuij30Z1O6WCsi4UBz4w76FcyM8Ud9CcyDijvFBdBxB3igug4g7xQXQcQd4oLoOIO8UF0HGXvFBmRqcQvfQjMjU4tO+hGeJocenefZQjiRNG2mg6N7B76i5HGicm2uOin7KXK8ddDi+2T0T7aXKvEeBwfbT9Aopco8RI4Jj3diSeQA0HnV47ExqSluRMXMx6n21oiHJifEmtEZM41JBgUBPw9ZslEPeD9D/F+FXpcysxXFhmbkPp6VqVUG9i77D3YjKK8hL3F8o0HvNcM4+8zop4OO8tSzQwqgyqoUDoBYVB2RioqyN2UHn50FrmaElbkwDS4rEZZpIrCL1CNbqed+6ldXhDXqRB2k/Qj7SwsqSwQ8eUrKXDMTqMq3Fulcbumlc2TVr2JPxZP7TL7F91Ws+rK5vAPiwf2iX2L7qWfVk5vAPiwf2iX2L7qWfVjMuhC23s5sNCZEldmBFr20v10FRK6W5Ks3sNo9iML5p5JO7PY28rVWdLNuy9Otkews3qgXC4HESg3k4bKrdVzjJ2e46k351m6ShBtbndgpyr4qEHtdNrrbXU8BrkPvgoANAYWMsQACSSAAOZJ5Wt1qy8DGajZ5tj6FwWzXfARw4tFkzRqJFYAgn94d/L6a9eCeVX3PzjEuHGlw+7d2IGKwS547MVAAjRQbIoJGlh0uBzq1jG4729AEwbqOQCD/ALxW1Hvozqd0d1kXCgF4uTYC5/3zqDJK4ZDmy9jNa9s2tuV7ZeV6ktkMxozXtkNiQbNfUaEerzoMhqAc2S8ea18ufW3K9st7eNBkMyIyglsgA5ktYe0rQZDfgP3L9Y/5aDIamNv3OdvWPPu9XnQZAOGfuX6x/wAtCMhzbDt3p3esef1aEcMw2CfuX6D7wKgjheJEYUMpJrc5NUFTm1CpzahVnJqFTfCj1vP8P9a0WxrT2OOJrREsVT1ojNnGpINokJOgJoEmxzgtnseZt99Zs2jSb3MbawiqU0vo3P6K0pcy0oJECtgXTYTXgT6R9tcVXvM6IbDCsywUAUApwH51ifKH+Vqmt8OPqVj3n6HDbP5zg/7cn8hrjl3kbLZjurlQoAoBJvl+at5r99Uqd0tDcd1coQtsbMjxMLwyglHFjbn3giokk1Zm1CvOhUVSG6PONoeiIDWLEkagWdL8yBzUj7qwWEvsz6Kn/wAkf+9P5P8AP3KHtLdySEkFkYBstwTrrYHUVxSai7Ht0vaNOok7ND3dPcMYqRkllyEKGsgvfWx1NbUKaqyaOHG+2eDFOEb+Z6juxuZhsDrGpeQ//wBHsW8hpYfRXo06EYbHzOM9p18VpJ2XRbDjaEo7KfrH7BU1KsYSjF8zijBtN9BftPCrk5a1qUN94mvhHPeEP/cK1od9FKndHNZFwoCPghofM/ZQiOx43vpJMu0sSZDGbSYJYiDJojLiMqdkWuWGYhjlOW2t9BJJ9DmBdWxskTKJDnREdMqXEzm5KMTpoCLaXFr0AvSTEDHf1tsUfljjOBisxjMmTg8Ax24YA0F7fvX1oC4+kAGQYPDYnEtErkvijH2I2SPLfUgsCZCiqAwvmY62AoBjuVj3xcM0keKzLd441OWQxGNmjVi1gz5lVWs1zcntG+gFOfYuNSUxvicrTbTDx3hXt8OJHaYDNooCEW5XA11oC773Y3HQ4dhh1jJSB5JMTIbAFFJssQBuxt1IA8aAru3NmJDsQMl2kmOGllkc3aSSR0JZz152t0GgoC67v47EvxI8VAIpI7fKI2aKUG9jGT2gRbVWGlxqaA22kO35gH7x+FQzGtyITVBgc2oVObUIZyahU3wo0Pma1WxrDY5TRE8gauibNkJ8ESdTatUiOGzpHg1Hj51JZQRJjFuVC6GWGrORdEHeDmnk34VelsysxTWxQuG7bXgHgT996463eN6ew0rIuFAFAKcB+dYnyh/larVvhx9Ske8/Qj7acfCsGOpaT7Eril3omy2Y8rSxUKWAUsBFvo4GFa/eo+2s6vdLQ3HtaWKhSwPMfSL6RBC5wsCkkG0snK3XKnj3n/YxqVWk4x3PbwHstziqtTbkvuzzfam2WxIywo3ZBdvBU1Y6dABXFCjrdnrJcK13u0vmd8PvpNDLHLEoDJzBNwwPrA+Bq1FZJ5rk4jAqUHF8z3bYO3UxeHTERlrOPVI5EaMtx3EGvWhNSVz5GvRlRqOEuRtNHmfiE6aWHlXLUwuesqjei5ExqWhlIu0pydB10rsMQ2pOGwLc72Qcu5wK1ofERSp3WWOsi4UBAilKk6XB6dfooUjIUbR3bwk8zTSpIzsEv2nAvFm4bAKRZ1ztZuYvQtmRjZu7uHgEgjbFASBgwM0pF3OZmXtaOTclx2tTrQZkcPilhc2fPjc+XLn+FYjNlvfLm4l8t9bXtfWgzIbYrAwywCCQSMgy2JZ84KG6tnvmzggENe9xQZka7G2ZhcIDwIsha2dspLvYk3dz2mN2Y3JPM0GZHUYWDj/COGTNk4Ycgkhb3st/VuedrXoMyJGLeORHjdSUdSrCx1DCxHsNBmRFxWDw8kKwOhMShAFsdOHbJ46WFCMyJrY5egJ+j30GdC2eQsSTUGE5ZmcshPIE+VQUszdcC5/R9tSTw5PkdU2Qx5sB9tLEqg+Z3j2Og5kn7KWLqhHmbrs0L6hA8CL/AG1dSNFBLYjYjBv3X8j760UkQ0xRiYyp7QI8xWqdyjOVWIN4+dQwMsNWci6IG8HrJ5N+FXpbMrMU1sULXus3yR/tn7hXJX7xtT2HNYmgUAUBR988HOspljMgVgtyhIsVFu1l++tcvEgkt0Zt5ZXKv8MxHzs31299V7LPoRxYh8MxHzs31299Oyz6DixD4ZiPnZvrt76dln0HFiY+Gz/Oy/Xb307LPoOKjPwyf52b67e+nZZ9BxYh8MxHzs31399Oyz6DixD4ZiPnZvrv76dln0HFiV3aG7zSyM+cjMbm63N+ut65pezZuVz6HD/8j4VFUsl7K17/AGt9ybsrY/we5jDZmBVm1uQeY06HuraOClFbHk4n2jPESzSfoiJiN2EbkrL5cvtFZy9nt8vqdlH2/XprK7S80NtmpJBGI43lVRfQMw1OpNga1jhJxVrHn4jGOvUdSW7H+C3kmRcrJn7jcg/TprWnAqdDHixOkm8ZbnCfocj/ANah4eo1a31JVWKI2zsPPiZAq8RYyRcZmyAXub9D3+dRh8P2dXly26ipU4r0PUKoXCgOJw48aFciMfBvGhGQx8G8fsoMhj4N40GQPg3jQZA+DeNBkM/BvH7KDIZ+DDvNBkD4KvjQZEZGFXuoTkRuIVHQeyhOVG9CQoAoAoAoAoDBFARZdmxN+gB5afdV1OSKuKIkmxB+ixHgRerqr1IyGFwbr0v5f60zJkWaFe14Gd0CqxNj0PfWtNpJ3KSTbM4bdx29chR7TUSrpbEqmx/s7ALCpVSTc3N6wnNyd2aRjYl1QsFAFAFAFAFAFAFAFAFAFAFAFAFAFAFAFAFAFAF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822325"/>
            <a:ext cx="41338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1" y="2132856"/>
            <a:ext cx="8766878" cy="363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不正侵入やネットワークの故障に対する対策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960" y="1268760"/>
            <a:ext cx="4932040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パスワードの設定による個人認証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誕生日、電話番号は避ける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/>
              <a:t>ファイアウォール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防火壁</a:t>
            </a:r>
            <a:r>
              <a:rPr kumimoji="1" lang="en-US" altLang="ja-JP" dirty="0" smtClean="0"/>
              <a:t>)</a:t>
            </a: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危険な攻撃（不正侵入）を遮断する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/>
              <a:t>ウィルス対策ソフトの導入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ウィルスバスター、ノートン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/>
              <a:t>バックアップ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</a:rPr>
              <a:t>別のメディアにコピーをとる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9" t="49535" r="45400" b="33252"/>
          <a:stretch/>
        </p:blipFill>
        <p:spPr bwMode="auto">
          <a:xfrm>
            <a:off x="0" y="1844824"/>
            <a:ext cx="4211960" cy="317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0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ファイアウォール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https://encrypted-tbn3.gstatic.com/images?q=tbn:ANd9GcTCVhX1Bza65JZDg8XGocJMzAWhltn7GdGOwPQvjBGUOAZ4hYvq7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1" y="2204864"/>
            <a:ext cx="9177362" cy="281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8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ウィルス対策ソフト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https://encrypted-tbn3.gstatic.com/images?q=tbn:ANd9GcQiBN8N2VgG0Izhdddr3IiM0a5QbjPZi9HvACzAKt9rz_bVPi2U_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43" y="1700808"/>
            <a:ext cx="3452353" cy="458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1.gstatic.com/images?q=tbn:ANd9GcQP-P0nA75safj1n3uzkILyK5ziouCe930m8c7LCHz9Qd5hjOB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4657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270</Words>
  <Application>Microsoft Office PowerPoint</Application>
  <PresentationFormat>画面に合わせる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​​テーマ</vt:lpstr>
      <vt:lpstr>ネットワークの安全性</vt:lpstr>
      <vt:lpstr>PowerPoint プレゼンテーション</vt:lpstr>
      <vt:lpstr>PowerPoint プレゼンテーション</vt:lpstr>
      <vt:lpstr>PowerPoint プレゼンテーション</vt:lpstr>
      <vt:lpstr>間違った情報や危険なサイトに対する対策</vt:lpstr>
      <vt:lpstr>フィルタリングソフト</vt:lpstr>
      <vt:lpstr>不正侵入やネットワークの故障に対する対策</vt:lpstr>
      <vt:lpstr>ファイアウォール</vt:lpstr>
      <vt:lpstr>ウィルス対策ソフト</vt:lpstr>
      <vt:lpstr>ウィルス対策ソフト</vt:lpstr>
      <vt:lpstr>健康上注意すること</vt:lpstr>
      <vt:lpstr>ネット依存（韓国の事例）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ネットワークの安全性</dc:title>
  <dc:creator>teacher</dc:creator>
  <cp:lastModifiedBy>teacher</cp:lastModifiedBy>
  <cp:revision>17</cp:revision>
  <dcterms:created xsi:type="dcterms:W3CDTF">2014-09-29T01:30:00Z</dcterms:created>
  <dcterms:modified xsi:type="dcterms:W3CDTF">2014-10-08T23:39:05Z</dcterms:modified>
</cp:coreProperties>
</file>