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68" r:id="rId5"/>
    <p:sldId id="269" r:id="rId6"/>
    <p:sldId id="270" r:id="rId7"/>
    <p:sldId id="261" r:id="rId8"/>
    <p:sldId id="258" r:id="rId9"/>
    <p:sldId id="259" r:id="rId10"/>
    <p:sldId id="260" r:id="rId11"/>
    <p:sldId id="272" r:id="rId12"/>
    <p:sldId id="264" r:id="rId13"/>
    <p:sldId id="263" r:id="rId14"/>
    <p:sldId id="265" r:id="rId15"/>
    <p:sldId id="266" r:id="rId16"/>
    <p:sldId id="267" r:id="rId17"/>
    <p:sldId id="271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2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2AE5F-CEBF-470F-A79E-D75A73F04E48}" type="doc">
      <dgm:prSet loTypeId="urn:microsoft.com/office/officeart/2005/8/layout/cycle5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kumimoji="1" lang="ja-JP" altLang="en-US"/>
        </a:p>
      </dgm:t>
    </dgm:pt>
    <dgm:pt modelId="{3A54020B-A4C4-4E09-8C8C-39DB8E67AA11}">
      <dgm:prSet phldrT="[テキスト]"/>
      <dgm:spPr/>
      <dgm:t>
        <a:bodyPr/>
        <a:lstStyle/>
        <a:p>
          <a:r>
            <a:rPr kumimoji="1" lang="ja-JP" altLang="en-US" dirty="0" smtClean="0"/>
            <a:t>目的</a:t>
          </a:r>
          <a:endParaRPr kumimoji="1" lang="ja-JP" altLang="en-US" dirty="0"/>
        </a:p>
      </dgm:t>
    </dgm:pt>
    <dgm:pt modelId="{11EED958-60A2-444F-8950-ABA0DB20A65C}" type="parTrans" cxnId="{5150919C-D64A-41A9-BE74-5640A822A662}">
      <dgm:prSet/>
      <dgm:spPr/>
      <dgm:t>
        <a:bodyPr/>
        <a:lstStyle/>
        <a:p>
          <a:endParaRPr kumimoji="1" lang="ja-JP" altLang="en-US"/>
        </a:p>
      </dgm:t>
    </dgm:pt>
    <dgm:pt modelId="{A52F4996-5CD8-4C0D-BFDC-0200140EDF13}" type="sibTrans" cxnId="{5150919C-D64A-41A9-BE74-5640A822A662}">
      <dgm:prSet/>
      <dgm:spPr>
        <a:ln w="38100"/>
      </dgm:spPr>
      <dgm:t>
        <a:bodyPr/>
        <a:lstStyle/>
        <a:p>
          <a:endParaRPr kumimoji="1" lang="ja-JP" altLang="en-US" sz="3600"/>
        </a:p>
      </dgm:t>
    </dgm:pt>
    <dgm:pt modelId="{C732EA55-B565-4AFF-A732-C16C1CB2036E}">
      <dgm:prSet phldrT="[テキスト]"/>
      <dgm:spPr/>
      <dgm:t>
        <a:bodyPr/>
        <a:lstStyle/>
        <a:p>
          <a:r>
            <a:rPr kumimoji="1" lang="ja-JP" altLang="en-US" dirty="0" smtClean="0"/>
            <a:t>設計</a:t>
          </a:r>
          <a:endParaRPr kumimoji="1" lang="ja-JP" altLang="en-US" dirty="0"/>
        </a:p>
      </dgm:t>
    </dgm:pt>
    <dgm:pt modelId="{0800DD16-8198-48FB-8EC2-8E20DE78E9FB}" type="parTrans" cxnId="{C8AD531E-81DD-464E-8007-CD639F046993}">
      <dgm:prSet/>
      <dgm:spPr/>
      <dgm:t>
        <a:bodyPr/>
        <a:lstStyle/>
        <a:p>
          <a:endParaRPr kumimoji="1" lang="ja-JP" altLang="en-US"/>
        </a:p>
      </dgm:t>
    </dgm:pt>
    <dgm:pt modelId="{56E1F813-42B5-425C-A398-E12CBB1E61FC}" type="sibTrans" cxnId="{C8AD531E-81DD-464E-8007-CD639F046993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3C8904A3-7DEE-410C-BDDF-2134A1E7DB38}">
      <dgm:prSet phldrT="[テキスト]"/>
      <dgm:spPr/>
      <dgm:t>
        <a:bodyPr/>
        <a:lstStyle/>
        <a:p>
          <a:r>
            <a:rPr kumimoji="1" lang="ja-JP" altLang="en-US" dirty="0" smtClean="0"/>
            <a:t>製作</a:t>
          </a:r>
          <a:endParaRPr kumimoji="1" lang="ja-JP" altLang="en-US" dirty="0"/>
        </a:p>
      </dgm:t>
    </dgm:pt>
    <dgm:pt modelId="{4C2976C1-092A-4821-8CA6-551A76252D8F}" type="parTrans" cxnId="{A8D2650A-A902-40B6-90CE-41EBD9E5918D}">
      <dgm:prSet/>
      <dgm:spPr/>
      <dgm:t>
        <a:bodyPr/>
        <a:lstStyle/>
        <a:p>
          <a:endParaRPr kumimoji="1" lang="ja-JP" altLang="en-US"/>
        </a:p>
      </dgm:t>
    </dgm:pt>
    <dgm:pt modelId="{54FF4B21-5D1D-4A4D-8590-8BE4607291AF}" type="sibTrans" cxnId="{A8D2650A-A902-40B6-90CE-41EBD9E5918D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63DC5777-AC73-42FA-BB75-AD2E1F361C59}">
      <dgm:prSet phldrT="[テキスト]"/>
      <dgm:spPr/>
      <dgm:t>
        <a:bodyPr/>
        <a:lstStyle/>
        <a:p>
          <a:r>
            <a:rPr kumimoji="1" lang="ja-JP" altLang="en-US" dirty="0" smtClean="0"/>
            <a:t>使用</a:t>
          </a:r>
          <a:endParaRPr kumimoji="1" lang="ja-JP" altLang="en-US" dirty="0"/>
        </a:p>
      </dgm:t>
    </dgm:pt>
    <dgm:pt modelId="{4B44981F-1C39-4D97-9BD8-A3400A40B6F1}" type="parTrans" cxnId="{80D5C288-628D-44E5-9730-3A7AC6D88DE8}">
      <dgm:prSet/>
      <dgm:spPr/>
      <dgm:t>
        <a:bodyPr/>
        <a:lstStyle/>
        <a:p>
          <a:endParaRPr kumimoji="1" lang="ja-JP" altLang="en-US"/>
        </a:p>
      </dgm:t>
    </dgm:pt>
    <dgm:pt modelId="{F03B0AEC-7759-4414-AA14-761ADDFCC96E}" type="sibTrans" cxnId="{80D5C288-628D-44E5-9730-3A7AC6D88DE8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235A780E-29F8-43C1-9427-4189E01764B0}">
      <dgm:prSet phldrT="[テキスト]"/>
      <dgm:spPr/>
      <dgm:t>
        <a:bodyPr/>
        <a:lstStyle/>
        <a:p>
          <a:r>
            <a:rPr kumimoji="1" lang="ja-JP" altLang="en-US" dirty="0" smtClean="0"/>
            <a:t>材料</a:t>
          </a:r>
          <a:endParaRPr kumimoji="1" lang="ja-JP" altLang="en-US" dirty="0"/>
        </a:p>
      </dgm:t>
    </dgm:pt>
    <dgm:pt modelId="{40DF4F1D-6CAE-4DF7-A79C-0D062A6D9F65}" type="parTrans" cxnId="{4C07C5D9-F08B-4E10-B626-362DF3D1C669}">
      <dgm:prSet/>
      <dgm:spPr/>
      <dgm:t>
        <a:bodyPr/>
        <a:lstStyle/>
        <a:p>
          <a:endParaRPr kumimoji="1" lang="ja-JP" altLang="en-US"/>
        </a:p>
      </dgm:t>
    </dgm:pt>
    <dgm:pt modelId="{1AD29FCC-8AEF-4327-BA22-5762C8DF86DC}" type="sibTrans" cxnId="{4C07C5D9-F08B-4E10-B626-362DF3D1C669}">
      <dgm:prSet/>
      <dgm:spPr>
        <a:ln w="38100"/>
      </dgm:spPr>
      <dgm:t>
        <a:bodyPr/>
        <a:lstStyle/>
        <a:p>
          <a:endParaRPr kumimoji="1" lang="ja-JP" altLang="en-US"/>
        </a:p>
      </dgm:t>
    </dgm:pt>
    <dgm:pt modelId="{FA4690C5-2924-458B-9C50-895108D311F1}" type="pres">
      <dgm:prSet presAssocID="{79B2AE5F-CEBF-470F-A79E-D75A73F04E4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8EA06BD-91B3-4180-BC5B-60CCBB00435B}" type="pres">
      <dgm:prSet presAssocID="{3A54020B-A4C4-4E09-8C8C-39DB8E67AA11}" presName="node" presStyleLbl="node1" presStyleIdx="0" presStyleCnt="5" custRadScaleRad="109186" custRadScaleInc="12832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3C254D14-899D-402D-8E20-9E3FE80BE006}" type="pres">
      <dgm:prSet presAssocID="{3A54020B-A4C4-4E09-8C8C-39DB8E67AA11}" presName="spNode" presStyleCnt="0"/>
      <dgm:spPr/>
    </dgm:pt>
    <dgm:pt modelId="{CBA4E5A7-5945-4D5D-8173-22627D9A278B}" type="pres">
      <dgm:prSet presAssocID="{A52F4996-5CD8-4C0D-BFDC-0200140EDF13}" presName="sibTrans" presStyleLbl="sibTrans1D1" presStyleIdx="0" presStyleCnt="5"/>
      <dgm:spPr/>
      <dgm:t>
        <a:bodyPr/>
        <a:lstStyle/>
        <a:p>
          <a:endParaRPr kumimoji="1" lang="ja-JP" altLang="en-US"/>
        </a:p>
      </dgm:t>
    </dgm:pt>
    <dgm:pt modelId="{9B514697-5414-430D-800E-58D4682A5206}" type="pres">
      <dgm:prSet presAssocID="{C732EA55-B565-4AFF-A732-C16C1CB2036E}" presName="node" presStyleLbl="node1" presStyleIdx="1" presStyleCnt="5" custRadScaleRad="116966" custRadScaleInc="122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E14645F-76CF-46A9-BEAA-820E28CDD96B}" type="pres">
      <dgm:prSet presAssocID="{C732EA55-B565-4AFF-A732-C16C1CB2036E}" presName="spNode" presStyleCnt="0"/>
      <dgm:spPr/>
    </dgm:pt>
    <dgm:pt modelId="{7C821FF3-D1B9-417F-87B4-A64DF0668E62}" type="pres">
      <dgm:prSet presAssocID="{56E1F813-42B5-425C-A398-E12CBB1E61FC}" presName="sibTrans" presStyleLbl="sibTrans1D1" presStyleIdx="1" presStyleCnt="5"/>
      <dgm:spPr/>
      <dgm:t>
        <a:bodyPr/>
        <a:lstStyle/>
        <a:p>
          <a:endParaRPr kumimoji="1" lang="ja-JP" altLang="en-US"/>
        </a:p>
      </dgm:t>
    </dgm:pt>
    <dgm:pt modelId="{ACC01577-75B1-48EA-8E19-DB03EB38E4E5}" type="pres">
      <dgm:prSet presAssocID="{3C8904A3-7DEE-410C-BDDF-2134A1E7DB38}" presName="node" presStyleLbl="node1" presStyleIdx="2" presStyleCnt="5" custRadScaleRad="105840" custRadScaleInc="-58951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E030BC5-1848-476A-859D-2BFF37A4E43B}" type="pres">
      <dgm:prSet presAssocID="{3C8904A3-7DEE-410C-BDDF-2134A1E7DB38}" presName="spNode" presStyleCnt="0"/>
      <dgm:spPr/>
    </dgm:pt>
    <dgm:pt modelId="{1BE977C4-341A-4380-A78C-E5DB681384DC}" type="pres">
      <dgm:prSet presAssocID="{54FF4B21-5D1D-4A4D-8590-8BE4607291AF}" presName="sibTrans" presStyleLbl="sibTrans1D1" presStyleIdx="2" presStyleCnt="5"/>
      <dgm:spPr/>
      <dgm:t>
        <a:bodyPr/>
        <a:lstStyle/>
        <a:p>
          <a:endParaRPr kumimoji="1" lang="ja-JP" altLang="en-US"/>
        </a:p>
      </dgm:t>
    </dgm:pt>
    <dgm:pt modelId="{80015CD2-A38E-4CB4-ADDF-CB6B9C3AD012}" type="pres">
      <dgm:prSet presAssocID="{63DC5777-AC73-42FA-BB75-AD2E1F361C59}" presName="node" presStyleLbl="node1" presStyleIdx="3" presStyleCnt="5" custRadScaleRad="102562" custRadScaleInc="42485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D2EADB30-8A57-4BB6-9E61-CB8A1E9290AF}" type="pres">
      <dgm:prSet presAssocID="{63DC5777-AC73-42FA-BB75-AD2E1F361C59}" presName="spNode" presStyleCnt="0"/>
      <dgm:spPr/>
    </dgm:pt>
    <dgm:pt modelId="{C38440E0-C370-4DAE-BDDC-5D30533EA815}" type="pres">
      <dgm:prSet presAssocID="{F03B0AEC-7759-4414-AA14-761ADDFCC96E}" presName="sibTrans" presStyleLbl="sibTrans1D1" presStyleIdx="3" presStyleCnt="5"/>
      <dgm:spPr/>
      <dgm:t>
        <a:bodyPr/>
        <a:lstStyle/>
        <a:p>
          <a:endParaRPr kumimoji="1" lang="ja-JP" altLang="en-US"/>
        </a:p>
      </dgm:t>
    </dgm:pt>
    <dgm:pt modelId="{576F046E-BECE-456B-A615-F9D1161C2D5B}" type="pres">
      <dgm:prSet presAssocID="{235A780E-29F8-43C1-9427-4189E01764B0}" presName="node" presStyleLbl="node1" presStyleIdx="4" presStyleCnt="5" custRadScaleRad="138366" custRadScaleInc="-1647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4671877-F817-4C7F-88D0-71FFF4AE400F}" type="pres">
      <dgm:prSet presAssocID="{235A780E-29F8-43C1-9427-4189E01764B0}" presName="spNode" presStyleCnt="0"/>
      <dgm:spPr/>
    </dgm:pt>
    <dgm:pt modelId="{33A24097-E6F2-41E2-AF51-A13994885C91}" type="pres">
      <dgm:prSet presAssocID="{1AD29FCC-8AEF-4327-BA22-5762C8DF86DC}" presName="sibTrans" presStyleLbl="sibTrans1D1" presStyleIdx="4" presStyleCnt="5"/>
      <dgm:spPr/>
      <dgm:t>
        <a:bodyPr/>
        <a:lstStyle/>
        <a:p>
          <a:endParaRPr kumimoji="1" lang="ja-JP" altLang="en-US"/>
        </a:p>
      </dgm:t>
    </dgm:pt>
  </dgm:ptLst>
  <dgm:cxnLst>
    <dgm:cxn modelId="{00A9A04B-DCE8-4A2F-B45E-EB1506741573}" type="presOf" srcId="{A52F4996-5CD8-4C0D-BFDC-0200140EDF13}" destId="{CBA4E5A7-5945-4D5D-8173-22627D9A278B}" srcOrd="0" destOrd="0" presId="urn:microsoft.com/office/officeart/2005/8/layout/cycle5"/>
    <dgm:cxn modelId="{80D5C288-628D-44E5-9730-3A7AC6D88DE8}" srcId="{79B2AE5F-CEBF-470F-A79E-D75A73F04E48}" destId="{63DC5777-AC73-42FA-BB75-AD2E1F361C59}" srcOrd="3" destOrd="0" parTransId="{4B44981F-1C39-4D97-9BD8-A3400A40B6F1}" sibTransId="{F03B0AEC-7759-4414-AA14-761ADDFCC96E}"/>
    <dgm:cxn modelId="{9F2F9DCB-C0DF-4250-B58A-836CF5F49B5F}" type="presOf" srcId="{1AD29FCC-8AEF-4327-BA22-5762C8DF86DC}" destId="{33A24097-E6F2-41E2-AF51-A13994885C91}" srcOrd="0" destOrd="0" presId="urn:microsoft.com/office/officeart/2005/8/layout/cycle5"/>
    <dgm:cxn modelId="{5150919C-D64A-41A9-BE74-5640A822A662}" srcId="{79B2AE5F-CEBF-470F-A79E-D75A73F04E48}" destId="{3A54020B-A4C4-4E09-8C8C-39DB8E67AA11}" srcOrd="0" destOrd="0" parTransId="{11EED958-60A2-444F-8950-ABA0DB20A65C}" sibTransId="{A52F4996-5CD8-4C0D-BFDC-0200140EDF13}"/>
    <dgm:cxn modelId="{EDAADD4E-2C18-4452-B254-BF23F0F3BFA4}" type="presOf" srcId="{C732EA55-B565-4AFF-A732-C16C1CB2036E}" destId="{9B514697-5414-430D-800E-58D4682A5206}" srcOrd="0" destOrd="0" presId="urn:microsoft.com/office/officeart/2005/8/layout/cycle5"/>
    <dgm:cxn modelId="{2C8CD4BA-6518-43C1-8134-27FE847E3552}" type="presOf" srcId="{235A780E-29F8-43C1-9427-4189E01764B0}" destId="{576F046E-BECE-456B-A615-F9D1161C2D5B}" srcOrd="0" destOrd="0" presId="urn:microsoft.com/office/officeart/2005/8/layout/cycle5"/>
    <dgm:cxn modelId="{B8DDD2D0-6285-43B2-9E7C-9A50F3CF22B6}" type="presOf" srcId="{3A54020B-A4C4-4E09-8C8C-39DB8E67AA11}" destId="{B8EA06BD-91B3-4180-BC5B-60CCBB00435B}" srcOrd="0" destOrd="0" presId="urn:microsoft.com/office/officeart/2005/8/layout/cycle5"/>
    <dgm:cxn modelId="{4C07C5D9-F08B-4E10-B626-362DF3D1C669}" srcId="{79B2AE5F-CEBF-470F-A79E-D75A73F04E48}" destId="{235A780E-29F8-43C1-9427-4189E01764B0}" srcOrd="4" destOrd="0" parTransId="{40DF4F1D-6CAE-4DF7-A79C-0D062A6D9F65}" sibTransId="{1AD29FCC-8AEF-4327-BA22-5762C8DF86DC}"/>
    <dgm:cxn modelId="{A9E1274F-6BD5-4E82-871D-1AD751C30641}" type="presOf" srcId="{3C8904A3-7DEE-410C-BDDF-2134A1E7DB38}" destId="{ACC01577-75B1-48EA-8E19-DB03EB38E4E5}" srcOrd="0" destOrd="0" presId="urn:microsoft.com/office/officeart/2005/8/layout/cycle5"/>
    <dgm:cxn modelId="{FCDE14CC-E903-4EE6-825F-9FE6B5EC0A8C}" type="presOf" srcId="{F03B0AEC-7759-4414-AA14-761ADDFCC96E}" destId="{C38440E0-C370-4DAE-BDDC-5D30533EA815}" srcOrd="0" destOrd="0" presId="urn:microsoft.com/office/officeart/2005/8/layout/cycle5"/>
    <dgm:cxn modelId="{2C03B4D5-8058-4C37-B573-1416210FAF79}" type="presOf" srcId="{54FF4B21-5D1D-4A4D-8590-8BE4607291AF}" destId="{1BE977C4-341A-4380-A78C-E5DB681384DC}" srcOrd="0" destOrd="0" presId="urn:microsoft.com/office/officeart/2005/8/layout/cycle5"/>
    <dgm:cxn modelId="{C8AD531E-81DD-464E-8007-CD639F046993}" srcId="{79B2AE5F-CEBF-470F-A79E-D75A73F04E48}" destId="{C732EA55-B565-4AFF-A732-C16C1CB2036E}" srcOrd="1" destOrd="0" parTransId="{0800DD16-8198-48FB-8EC2-8E20DE78E9FB}" sibTransId="{56E1F813-42B5-425C-A398-E12CBB1E61FC}"/>
    <dgm:cxn modelId="{856152E3-7F63-4F56-A22B-3C73543E8A0F}" type="presOf" srcId="{79B2AE5F-CEBF-470F-A79E-D75A73F04E48}" destId="{FA4690C5-2924-458B-9C50-895108D311F1}" srcOrd="0" destOrd="0" presId="urn:microsoft.com/office/officeart/2005/8/layout/cycle5"/>
    <dgm:cxn modelId="{A8D2650A-A902-40B6-90CE-41EBD9E5918D}" srcId="{79B2AE5F-CEBF-470F-A79E-D75A73F04E48}" destId="{3C8904A3-7DEE-410C-BDDF-2134A1E7DB38}" srcOrd="2" destOrd="0" parTransId="{4C2976C1-092A-4821-8CA6-551A76252D8F}" sibTransId="{54FF4B21-5D1D-4A4D-8590-8BE4607291AF}"/>
    <dgm:cxn modelId="{47DE33A6-D891-4AF4-A4EE-D8CE8C44B397}" type="presOf" srcId="{63DC5777-AC73-42FA-BB75-AD2E1F361C59}" destId="{80015CD2-A38E-4CB4-ADDF-CB6B9C3AD012}" srcOrd="0" destOrd="0" presId="urn:microsoft.com/office/officeart/2005/8/layout/cycle5"/>
    <dgm:cxn modelId="{27D67042-B4CB-494A-8C84-449C78689E99}" type="presOf" srcId="{56E1F813-42B5-425C-A398-E12CBB1E61FC}" destId="{7C821FF3-D1B9-417F-87B4-A64DF0668E62}" srcOrd="0" destOrd="0" presId="urn:microsoft.com/office/officeart/2005/8/layout/cycle5"/>
    <dgm:cxn modelId="{8FE4E544-E869-4AF5-8A2F-7BD976811319}" type="presParOf" srcId="{FA4690C5-2924-458B-9C50-895108D311F1}" destId="{B8EA06BD-91B3-4180-BC5B-60CCBB00435B}" srcOrd="0" destOrd="0" presId="urn:microsoft.com/office/officeart/2005/8/layout/cycle5"/>
    <dgm:cxn modelId="{1D745DCA-3E92-455C-82E3-25EBEDE2B50F}" type="presParOf" srcId="{FA4690C5-2924-458B-9C50-895108D311F1}" destId="{3C254D14-899D-402D-8E20-9E3FE80BE006}" srcOrd="1" destOrd="0" presId="urn:microsoft.com/office/officeart/2005/8/layout/cycle5"/>
    <dgm:cxn modelId="{EAA94FD9-DEEB-43D8-A37B-229AADF8A488}" type="presParOf" srcId="{FA4690C5-2924-458B-9C50-895108D311F1}" destId="{CBA4E5A7-5945-4D5D-8173-22627D9A278B}" srcOrd="2" destOrd="0" presId="urn:microsoft.com/office/officeart/2005/8/layout/cycle5"/>
    <dgm:cxn modelId="{227D8D34-F486-46FF-A891-EE96B94242F0}" type="presParOf" srcId="{FA4690C5-2924-458B-9C50-895108D311F1}" destId="{9B514697-5414-430D-800E-58D4682A5206}" srcOrd="3" destOrd="0" presId="urn:microsoft.com/office/officeart/2005/8/layout/cycle5"/>
    <dgm:cxn modelId="{1BE791D9-881F-4527-9ED4-A25F53A22D2D}" type="presParOf" srcId="{FA4690C5-2924-458B-9C50-895108D311F1}" destId="{9E14645F-76CF-46A9-BEAA-820E28CDD96B}" srcOrd="4" destOrd="0" presId="urn:microsoft.com/office/officeart/2005/8/layout/cycle5"/>
    <dgm:cxn modelId="{73F44EFB-FB5A-467C-ADCD-49D55CCFA202}" type="presParOf" srcId="{FA4690C5-2924-458B-9C50-895108D311F1}" destId="{7C821FF3-D1B9-417F-87B4-A64DF0668E62}" srcOrd="5" destOrd="0" presId="urn:microsoft.com/office/officeart/2005/8/layout/cycle5"/>
    <dgm:cxn modelId="{93CD29BE-A8C6-4DFC-9F16-DD9FB4E9F447}" type="presParOf" srcId="{FA4690C5-2924-458B-9C50-895108D311F1}" destId="{ACC01577-75B1-48EA-8E19-DB03EB38E4E5}" srcOrd="6" destOrd="0" presId="urn:microsoft.com/office/officeart/2005/8/layout/cycle5"/>
    <dgm:cxn modelId="{7B32C31D-5BC6-4E2B-B27A-62A84F6AEBA7}" type="presParOf" srcId="{FA4690C5-2924-458B-9C50-895108D311F1}" destId="{4E030BC5-1848-476A-859D-2BFF37A4E43B}" srcOrd="7" destOrd="0" presId="urn:microsoft.com/office/officeart/2005/8/layout/cycle5"/>
    <dgm:cxn modelId="{7147B3BF-EED4-42B3-80BF-22FA4966EE9D}" type="presParOf" srcId="{FA4690C5-2924-458B-9C50-895108D311F1}" destId="{1BE977C4-341A-4380-A78C-E5DB681384DC}" srcOrd="8" destOrd="0" presId="urn:microsoft.com/office/officeart/2005/8/layout/cycle5"/>
    <dgm:cxn modelId="{1FC2AC4F-A688-42FA-B887-73533C97C054}" type="presParOf" srcId="{FA4690C5-2924-458B-9C50-895108D311F1}" destId="{80015CD2-A38E-4CB4-ADDF-CB6B9C3AD012}" srcOrd="9" destOrd="0" presId="urn:microsoft.com/office/officeart/2005/8/layout/cycle5"/>
    <dgm:cxn modelId="{CA07BDAA-E4F1-419F-B13D-34F57476C3F9}" type="presParOf" srcId="{FA4690C5-2924-458B-9C50-895108D311F1}" destId="{D2EADB30-8A57-4BB6-9E61-CB8A1E9290AF}" srcOrd="10" destOrd="0" presId="urn:microsoft.com/office/officeart/2005/8/layout/cycle5"/>
    <dgm:cxn modelId="{CD90CA0D-F4D2-4E46-AE06-A7024AECD54D}" type="presParOf" srcId="{FA4690C5-2924-458B-9C50-895108D311F1}" destId="{C38440E0-C370-4DAE-BDDC-5D30533EA815}" srcOrd="11" destOrd="0" presId="urn:microsoft.com/office/officeart/2005/8/layout/cycle5"/>
    <dgm:cxn modelId="{0D4C095E-42C2-490B-A161-464A4C20364F}" type="presParOf" srcId="{FA4690C5-2924-458B-9C50-895108D311F1}" destId="{576F046E-BECE-456B-A615-F9D1161C2D5B}" srcOrd="12" destOrd="0" presId="urn:microsoft.com/office/officeart/2005/8/layout/cycle5"/>
    <dgm:cxn modelId="{1FCCFE93-A959-4761-BDBC-5FD1C7A36237}" type="presParOf" srcId="{FA4690C5-2924-458B-9C50-895108D311F1}" destId="{24671877-F817-4C7F-88D0-71FFF4AE400F}" srcOrd="13" destOrd="0" presId="urn:microsoft.com/office/officeart/2005/8/layout/cycle5"/>
    <dgm:cxn modelId="{E131D907-C40E-4D7C-96DF-5F40A3D4714A}" type="presParOf" srcId="{FA4690C5-2924-458B-9C50-895108D311F1}" destId="{33A24097-E6F2-41E2-AF51-A13994885C9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A06BD-91B3-4180-BC5B-60CCBB00435B}">
      <dsp:nvSpPr>
        <dsp:cNvPr id="0" name=""/>
        <dsp:cNvSpPr/>
      </dsp:nvSpPr>
      <dsp:spPr>
        <a:xfrm>
          <a:off x="4752526" y="144016"/>
          <a:ext cx="1748549" cy="113655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目的</a:t>
          </a:r>
          <a:endParaRPr kumimoji="1" lang="ja-JP" altLang="en-US" sz="4500" kern="1200" dirty="0"/>
        </a:p>
      </dsp:txBody>
      <dsp:txXfrm>
        <a:off x="4808008" y="199498"/>
        <a:ext cx="1637585" cy="1025593"/>
      </dsp:txXfrm>
    </dsp:sp>
    <dsp:sp modelId="{CBA4E5A7-5945-4D5D-8173-22627D9A278B}">
      <dsp:nvSpPr>
        <dsp:cNvPr id="0" name=""/>
        <dsp:cNvSpPr/>
      </dsp:nvSpPr>
      <dsp:spPr>
        <a:xfrm>
          <a:off x="2882012" y="980241"/>
          <a:ext cx="4544713" cy="4544713"/>
        </a:xfrm>
        <a:custGeom>
          <a:avLst/>
          <a:gdLst/>
          <a:ahLst/>
          <a:cxnLst/>
          <a:rect l="0" t="0" r="0" b="0"/>
          <a:pathLst>
            <a:path>
              <a:moveTo>
                <a:pt x="3489273" y="353315"/>
              </a:moveTo>
              <a:arcTo wR="2272356" hR="2272356" stAng="18142794" swAng="467429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14697-5414-430D-800E-58D4682A5206}">
      <dsp:nvSpPr>
        <dsp:cNvPr id="0" name=""/>
        <dsp:cNvSpPr/>
      </dsp:nvSpPr>
      <dsp:spPr>
        <a:xfrm>
          <a:off x="6048679" y="1584171"/>
          <a:ext cx="1748549" cy="113655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設計</a:t>
          </a:r>
          <a:endParaRPr kumimoji="1" lang="ja-JP" altLang="en-US" sz="4500" kern="1200" dirty="0"/>
        </a:p>
      </dsp:txBody>
      <dsp:txXfrm>
        <a:off x="6104161" y="1639653"/>
        <a:ext cx="1637585" cy="1025593"/>
      </dsp:txXfrm>
    </dsp:sp>
    <dsp:sp modelId="{7C821FF3-D1B9-417F-87B4-A64DF0668E62}">
      <dsp:nvSpPr>
        <dsp:cNvPr id="0" name=""/>
        <dsp:cNvSpPr/>
      </dsp:nvSpPr>
      <dsp:spPr>
        <a:xfrm>
          <a:off x="2485951" y="154108"/>
          <a:ext cx="4544713" cy="4544713"/>
        </a:xfrm>
        <a:custGeom>
          <a:avLst/>
          <a:gdLst/>
          <a:ahLst/>
          <a:cxnLst/>
          <a:rect l="0" t="0" r="0" b="0"/>
          <a:pathLst>
            <a:path>
              <a:moveTo>
                <a:pt x="4482625" y="2799913"/>
              </a:moveTo>
              <a:arcTo wR="2272356" hR="2272356" stAng="805467" swAng="1098154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C01577-75B1-48EA-8E19-DB03EB38E4E5}">
      <dsp:nvSpPr>
        <dsp:cNvPr id="0" name=""/>
        <dsp:cNvSpPr/>
      </dsp:nvSpPr>
      <dsp:spPr>
        <a:xfrm>
          <a:off x="5328587" y="3816415"/>
          <a:ext cx="1748549" cy="113655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製作</a:t>
          </a:r>
          <a:endParaRPr kumimoji="1" lang="ja-JP" altLang="en-US" sz="4500" kern="1200" dirty="0"/>
        </a:p>
      </dsp:txBody>
      <dsp:txXfrm>
        <a:off x="5384069" y="3871897"/>
        <a:ext cx="1637585" cy="1025593"/>
      </dsp:txXfrm>
    </dsp:sp>
    <dsp:sp modelId="{1BE977C4-341A-4380-A78C-E5DB681384DC}">
      <dsp:nvSpPr>
        <dsp:cNvPr id="0" name=""/>
        <dsp:cNvSpPr/>
      </dsp:nvSpPr>
      <dsp:spPr>
        <a:xfrm>
          <a:off x="2177081" y="671838"/>
          <a:ext cx="4544713" cy="4544713"/>
        </a:xfrm>
        <a:custGeom>
          <a:avLst/>
          <a:gdLst/>
          <a:ahLst/>
          <a:cxnLst/>
          <a:rect l="0" t="0" r="0" b="0"/>
          <a:pathLst>
            <a:path>
              <a:moveTo>
                <a:pt x="2970858" y="4434693"/>
              </a:moveTo>
              <a:arcTo wR="2272356" hR="2272356" stAng="4325876" swAng="1897678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15CD2-A38E-4CB4-ADDF-CB6B9C3AD012}">
      <dsp:nvSpPr>
        <dsp:cNvPr id="0" name=""/>
        <dsp:cNvSpPr/>
      </dsp:nvSpPr>
      <dsp:spPr>
        <a:xfrm>
          <a:off x="1800194" y="3888440"/>
          <a:ext cx="1748549" cy="113655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使用</a:t>
          </a:r>
          <a:endParaRPr kumimoji="1" lang="ja-JP" altLang="en-US" sz="4500" kern="1200" dirty="0"/>
        </a:p>
      </dsp:txBody>
      <dsp:txXfrm>
        <a:off x="1855676" y="3943922"/>
        <a:ext cx="1637585" cy="1025593"/>
      </dsp:txXfrm>
    </dsp:sp>
    <dsp:sp modelId="{C38440E0-C370-4DAE-BDDC-5D30533EA815}">
      <dsp:nvSpPr>
        <dsp:cNvPr id="0" name=""/>
        <dsp:cNvSpPr/>
      </dsp:nvSpPr>
      <dsp:spPr>
        <a:xfrm>
          <a:off x="1089237" y="-378705"/>
          <a:ext cx="4544713" cy="4544713"/>
        </a:xfrm>
        <a:custGeom>
          <a:avLst/>
          <a:gdLst/>
          <a:ahLst/>
          <a:cxnLst/>
          <a:rect l="0" t="0" r="0" b="0"/>
          <a:pathLst>
            <a:path>
              <a:moveTo>
                <a:pt x="910377" y="4091317"/>
              </a:moveTo>
              <a:arcTo wR="2272356" hR="2272356" stAng="7609481" swAng="1533538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6F046E-BECE-456B-A615-F9D1161C2D5B}">
      <dsp:nvSpPr>
        <dsp:cNvPr id="0" name=""/>
        <dsp:cNvSpPr/>
      </dsp:nvSpPr>
      <dsp:spPr>
        <a:xfrm>
          <a:off x="432043" y="1512164"/>
          <a:ext cx="1748549" cy="1136557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4500" kern="1200" dirty="0" smtClean="0"/>
            <a:t>材料</a:t>
          </a:r>
          <a:endParaRPr kumimoji="1" lang="ja-JP" altLang="en-US" sz="4500" kern="1200" dirty="0"/>
        </a:p>
      </dsp:txBody>
      <dsp:txXfrm>
        <a:off x="487525" y="1567646"/>
        <a:ext cx="1637585" cy="1025593"/>
      </dsp:txXfrm>
    </dsp:sp>
    <dsp:sp modelId="{33A24097-E6F2-41E2-AF51-A13994885C91}">
      <dsp:nvSpPr>
        <dsp:cNvPr id="0" name=""/>
        <dsp:cNvSpPr/>
      </dsp:nvSpPr>
      <dsp:spPr>
        <a:xfrm>
          <a:off x="1343300" y="89403"/>
          <a:ext cx="4544713" cy="4544713"/>
        </a:xfrm>
        <a:custGeom>
          <a:avLst/>
          <a:gdLst/>
          <a:ahLst/>
          <a:cxnLst/>
          <a:rect l="0" t="0" r="0" b="0"/>
          <a:pathLst>
            <a:path>
              <a:moveTo>
                <a:pt x="512922" y="834303"/>
              </a:moveTo>
              <a:arcTo wR="2272356" hR="2272356" stAng="13155628" swAng="3807268"/>
            </a:path>
          </a:pathLst>
        </a:custGeom>
        <a:noFill/>
        <a:ln w="38100" cap="flat" cmpd="sng" algn="ctr">
          <a:solidFill>
            <a:scrgbClr r="0" g="0" b="0">
              <a:shade val="95000"/>
              <a:satMod val="105000"/>
            </a:scrgb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4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548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51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155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41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1311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879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7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77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230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48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3188-4005-4CC5-A59B-A294109723B7}" type="datetimeFigureOut">
              <a:rPr kumimoji="1" lang="ja-JP" altLang="en-US" smtClean="0"/>
              <a:t>2014/7/2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DE7F-62F7-4BCD-9585-40BC666E24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05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.jp/url?sa=i&amp;rct=j&amp;q=&amp;esrc=s&amp;frm=1&amp;source=images&amp;cd=&amp;cad=rja&amp;uact=8&amp;docid=ey1SOTU56rv3lM&amp;tbnid=RPolVIFdRX2kjM:&amp;ved=0CAUQjRw&amp;url=http%3A%2F%2Fsahara-s.co.jp%2Ftechnology%2Fkioku.html&amp;ei=mHmzU9_kCpD98QWwwoLYAg&amp;bvm=bv.70138588,d.dGc&amp;psig=AFQjCNFzFEMKh2ZAUnm-BTvSJTtJ77g7HQ&amp;ust=140435738573131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jp/url?sa=i&amp;rct=j&amp;q=&amp;source=images&amp;cd=&amp;cad=rja&amp;docid=zEEeXwANMLrjqM&amp;tbnid=cJhH9aIiX-zLoM:&amp;ved=0CAUQjRw&amp;url=http://www.nonrot.jp/koza02.html&amp;ei=4kG1Ub_iBNC_kgW3lYCwCA&amp;bvm=bv.47534661,d.dGI&amp;psig=AFQjCNFAPerbWeB8jOnIBgGxi7CmMJP5yQ&amp;ust=137091970370586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jp/url?sa=i&amp;rct=j&amp;q=&#38651;&#27671;&#12473;&#12479;&#12531;&#12489;&amp;source=images&amp;cd=&amp;cad=rja&amp;docid=IZRK8U_WU5J2IM&amp;tbnid=-BO5xHnBK0ISVM:&amp;ved=0CAUQjRw&amp;url=http://www.murumoya.com/nicky/nicky.cgi?DATE=200902?MODE=MONTH&amp;ei=T462UbPxKo_LkgXy_4GQDw&amp;bvm=bv.47534661,d.dGI&amp;psig=AFQjCNHtxOFAI1RjxwJHpFRro5q8_dJNTQ&amp;ust=137100454755086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www.google.co.jp/url?sa=i&amp;rct=j&amp;q=&#29983;&#20998;&#35299;&#24615;&#12503;&#12521;&#12473;&#12481;&#12483;&#12463;&amp;source=images&amp;cd=&amp;cad=rja&amp;docid=ewJPCqJPoUE2BM&amp;tbnid=OVkQcfhVz2EfHM:&amp;ved=0CAUQjRw&amp;url=http://www.meti.go.jp/policy/chemical_management/chemical_wondertown/supermarket/page03.html&amp;ei=VhC1UeuBOISlkAXz_oDgBg&amp;bvm=bv.47534661,d.dGI&amp;psig=AFQjCNGx2Wa-LmI5IJJfyTQ1M0YTOJHptg&amp;ust=137090696080738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ものづくりの進め方</a:t>
            </a:r>
            <a:endParaRPr kumimoji="1" lang="ja-JP" altLang="en-US" sz="54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467544" y="3140968"/>
            <a:ext cx="8064896" cy="17526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ねらい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r>
              <a:rPr lang="ja-JP" altLang="en-US" sz="4400" dirty="0">
                <a:solidFill>
                  <a:schemeClr val="tx1"/>
                </a:solidFill>
              </a:rPr>
              <a:t>ものづくりの工夫と進め方を知る。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4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202" y="-162943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アモルファス金属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9378"/>
            <a:ext cx="81009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50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形状記憶合金</a:t>
            </a:r>
            <a:endParaRPr kumimoji="1" lang="ja-JP" altLang="en-US" dirty="0"/>
          </a:p>
        </p:txBody>
      </p:sp>
      <p:pic>
        <p:nvPicPr>
          <p:cNvPr id="1026" name="Picture 2" descr="https://encrypted-tbn1.gstatic.com/images?q=tbn:ANd9GcRAl_QtQ33vGLjwl8wVfU-g5LIk-3EbADZfALqVG9YA0D1qKqBRJ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44540" cy="515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44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" y="429932"/>
            <a:ext cx="4065752" cy="642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1"/>
          <p:cNvSpPr txBox="1">
            <a:spLocks/>
          </p:cNvSpPr>
          <p:nvPr/>
        </p:nvSpPr>
        <p:spPr>
          <a:xfrm>
            <a:off x="2267744" y="105896"/>
            <a:ext cx="43204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/>
              <a:t>木材の特徴</a:t>
            </a:r>
            <a:endParaRPr lang="ja-JP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5345" r="54918" b="5844"/>
          <a:stretch/>
        </p:blipFill>
        <p:spPr bwMode="auto">
          <a:xfrm>
            <a:off x="3971386" y="775680"/>
            <a:ext cx="2400814" cy="338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4" t="4303" r="1440" b="5323"/>
          <a:stretch/>
        </p:blipFill>
        <p:spPr bwMode="auto">
          <a:xfrm>
            <a:off x="6363881" y="3129350"/>
            <a:ext cx="2592288" cy="362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矢印 1"/>
          <p:cNvSpPr/>
          <p:nvPr/>
        </p:nvSpPr>
        <p:spPr>
          <a:xfrm rot="20680368">
            <a:off x="2547171" y="2244745"/>
            <a:ext cx="2380787" cy="393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直方体 3"/>
          <p:cNvSpPr/>
          <p:nvPr/>
        </p:nvSpPr>
        <p:spPr>
          <a:xfrm>
            <a:off x="1494384" y="1844823"/>
            <a:ext cx="1067577" cy="2079511"/>
          </a:xfrm>
          <a:prstGeom prst="cube">
            <a:avLst>
              <a:gd name="adj" fmla="val 1182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直方体 9"/>
          <p:cNvSpPr/>
          <p:nvPr/>
        </p:nvSpPr>
        <p:spPr>
          <a:xfrm>
            <a:off x="1092619" y="4293096"/>
            <a:ext cx="1067577" cy="2079511"/>
          </a:xfrm>
          <a:prstGeom prst="cube">
            <a:avLst>
              <a:gd name="adj" fmla="val 1182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矢印 10"/>
          <p:cNvSpPr/>
          <p:nvPr/>
        </p:nvSpPr>
        <p:spPr>
          <a:xfrm>
            <a:off x="2037903" y="4960787"/>
            <a:ext cx="4838353" cy="3939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/>
          <p:cNvSpPr/>
          <p:nvPr/>
        </p:nvSpPr>
        <p:spPr>
          <a:xfrm>
            <a:off x="247441" y="596810"/>
            <a:ext cx="683612" cy="362485"/>
          </a:xfrm>
          <a:prstGeom prst="foldedCorner">
            <a:avLst>
              <a:gd name="adj" fmla="val 382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メモ 12"/>
          <p:cNvSpPr/>
          <p:nvPr/>
        </p:nvSpPr>
        <p:spPr>
          <a:xfrm>
            <a:off x="1092619" y="391483"/>
            <a:ext cx="683612" cy="362485"/>
          </a:xfrm>
          <a:prstGeom prst="foldedCorner">
            <a:avLst>
              <a:gd name="adj" fmla="val 382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メモ 13"/>
          <p:cNvSpPr/>
          <p:nvPr/>
        </p:nvSpPr>
        <p:spPr>
          <a:xfrm>
            <a:off x="3070356" y="2829171"/>
            <a:ext cx="683612" cy="362485"/>
          </a:xfrm>
          <a:prstGeom prst="foldedCorner">
            <a:avLst>
              <a:gd name="adj" fmla="val 382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メモ 14"/>
          <p:cNvSpPr/>
          <p:nvPr/>
        </p:nvSpPr>
        <p:spPr>
          <a:xfrm>
            <a:off x="3070356" y="4556275"/>
            <a:ext cx="683612" cy="362485"/>
          </a:xfrm>
          <a:prstGeom prst="foldedCorner">
            <a:avLst>
              <a:gd name="adj" fmla="val 382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208619" y="4960787"/>
            <a:ext cx="90281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木表</a:t>
            </a:r>
            <a:endParaRPr kumimoji="1" lang="ja-JP" altLang="en-US" sz="2800" dirty="0"/>
          </a:p>
        </p:txBody>
      </p:sp>
      <p:sp>
        <p:nvSpPr>
          <p:cNvPr id="17" name="メモ 16"/>
          <p:cNvSpPr/>
          <p:nvPr/>
        </p:nvSpPr>
        <p:spPr>
          <a:xfrm>
            <a:off x="3082318" y="5661248"/>
            <a:ext cx="913618" cy="362485"/>
          </a:xfrm>
          <a:prstGeom prst="foldedCorner">
            <a:avLst>
              <a:gd name="adj" fmla="val 382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メモ 17"/>
          <p:cNvSpPr/>
          <p:nvPr/>
        </p:nvSpPr>
        <p:spPr>
          <a:xfrm>
            <a:off x="3092560" y="3909714"/>
            <a:ext cx="683612" cy="362485"/>
          </a:xfrm>
          <a:prstGeom prst="foldedCorner">
            <a:avLst>
              <a:gd name="adj" fmla="val 38205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7378" y="5022342"/>
            <a:ext cx="69762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樹皮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076056" y="3554040"/>
            <a:ext cx="58862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もと</a:t>
            </a:r>
            <a:endParaRPr kumimoji="1" lang="ja-JP" altLang="en-US" sz="2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5076056" y="1671526"/>
            <a:ext cx="66236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すえ</a:t>
            </a:r>
            <a:endParaRPr kumimoji="1" lang="ja-JP" altLang="en-US" sz="2000" dirty="0"/>
          </a:p>
        </p:txBody>
      </p:sp>
      <p:sp>
        <p:nvSpPr>
          <p:cNvPr id="16" name="左矢印吹き出し 15"/>
          <p:cNvSpPr/>
          <p:nvPr/>
        </p:nvSpPr>
        <p:spPr>
          <a:xfrm>
            <a:off x="5664678" y="1214326"/>
            <a:ext cx="1995348" cy="4572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こぐち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4" name="左矢印吹き出し 23"/>
          <p:cNvSpPr/>
          <p:nvPr/>
        </p:nvSpPr>
        <p:spPr>
          <a:xfrm>
            <a:off x="6116576" y="1984533"/>
            <a:ext cx="1543450" cy="457200"/>
          </a:xfrm>
          <a:prstGeom prst="leftArrow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こば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7956376" y="4072144"/>
            <a:ext cx="66236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すえ</a:t>
            </a:r>
            <a:endParaRPr kumimoji="1" lang="ja-JP" altLang="en-US" sz="2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956376" y="6172552"/>
            <a:ext cx="58862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もと</a:t>
            </a:r>
            <a:endParaRPr kumimoji="1" lang="ja-JP" altLang="en-US" sz="20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26382" y="6169387"/>
            <a:ext cx="58862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もと</a:t>
            </a:r>
            <a:endParaRPr kumimoji="1" lang="ja-JP" altLang="en-US" sz="20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2693" y="2241678"/>
            <a:ext cx="662361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すえ</a:t>
            </a:r>
            <a:endParaRPr kumimoji="1" lang="ja-JP" altLang="en-US" sz="2000" dirty="0"/>
          </a:p>
        </p:txBody>
      </p:sp>
      <p:sp>
        <p:nvSpPr>
          <p:cNvPr id="23" name="下矢印吹き出し 22"/>
          <p:cNvSpPr/>
          <p:nvPr/>
        </p:nvSpPr>
        <p:spPr>
          <a:xfrm>
            <a:off x="8087799" y="2733751"/>
            <a:ext cx="914400" cy="1175258"/>
          </a:xfrm>
          <a:prstGeom prst="downArrowCallout">
            <a:avLst>
              <a:gd name="adj1" fmla="val 13077"/>
              <a:gd name="adj2" fmla="val 15769"/>
              <a:gd name="adj3" fmla="val 21923"/>
              <a:gd name="adj4" fmla="val 4576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こぐち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 animBg="1"/>
      <p:bldP spid="11" grpId="0" animBg="1"/>
      <p:bldP spid="8" grpId="0" animBg="1"/>
      <p:bldP spid="13" grpId="0" animBg="1"/>
      <p:bldP spid="14" grpId="0" animBg="1"/>
      <p:bldP spid="15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www.nonrot.jp/koza_img/koza02_img0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340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53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3801"/>
            <a:ext cx="7416824" cy="63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26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3" y="620688"/>
            <a:ext cx="8671543" cy="578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78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金属の特徴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 smtClean="0"/>
              <a:t>元に戻る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弾性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大きな力で曲げると元に戻らない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塑性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たたくと広がる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展性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引っ張るとのびる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延性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/>
              <a:t>加工するとかたく</a:t>
            </a:r>
            <a:r>
              <a:rPr lang="ja-JP" altLang="en-US" dirty="0" smtClean="0"/>
              <a:t>なる</a:t>
            </a:r>
            <a:r>
              <a:rPr lang="ja-JP" altLang="en-US" dirty="0" smtClean="0">
                <a:solidFill>
                  <a:srgbClr val="FF0000"/>
                </a:solidFill>
              </a:rPr>
              <a:t>　加工硬化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91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プラスチックの特徴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600201"/>
            <a:ext cx="8784976" cy="3845024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石油</a:t>
            </a:r>
            <a:r>
              <a:rPr kumimoji="1" lang="ja-JP" altLang="en-US" dirty="0" smtClean="0"/>
              <a:t>からつくられる。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熱を加えるとやわらかくなる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>
                <a:solidFill>
                  <a:srgbClr val="FF0000"/>
                </a:solidFill>
              </a:rPr>
              <a:t>　</a:t>
            </a:r>
            <a:r>
              <a:rPr lang="ja-JP" altLang="en-US" dirty="0" smtClean="0">
                <a:solidFill>
                  <a:srgbClr val="FF0000"/>
                </a:solidFill>
              </a:rPr>
              <a:t>　　　　　　　　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熱可塑性プラスチック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 smtClean="0"/>
              <a:t>熱を加えるとかたくなる</a:t>
            </a:r>
            <a:r>
              <a:rPr kumimoji="1" lang="ja-JP" altLang="en-US" dirty="0" smtClean="0">
                <a:solidFill>
                  <a:srgbClr val="FF0000"/>
                </a:solidFill>
              </a:rPr>
              <a:t>　　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　　　　　　　　　　　　　　　　</a:t>
            </a:r>
            <a:r>
              <a:rPr kumimoji="1" lang="ja-JP" altLang="en-US" dirty="0" smtClean="0">
                <a:solidFill>
                  <a:srgbClr val="FF0000"/>
                </a:solidFill>
              </a:rPr>
              <a:t>熱硬化性プラスチック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2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kumimoji="1" lang="ja-JP" altLang="en-US" dirty="0" smtClean="0"/>
              <a:t>ものづくりの観点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01419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kumimoji="1" lang="ja-JP" altLang="en-US" sz="4000" dirty="0" smtClean="0"/>
              <a:t>生活を豊かにする（便利さ、外観）</a:t>
            </a:r>
            <a:endParaRPr kumimoji="1" lang="en-US" altLang="ja-JP" sz="4000" dirty="0" smtClean="0"/>
          </a:p>
          <a:p>
            <a:r>
              <a:rPr lang="ja-JP" altLang="en-US" sz="4000" dirty="0"/>
              <a:t>人に</a:t>
            </a:r>
            <a:r>
              <a:rPr lang="ja-JP" altLang="en-US" sz="4000" dirty="0" smtClean="0"/>
              <a:t>優しい（安全、バリアフリー、ユニバーサルデザイン）</a:t>
            </a:r>
            <a:endParaRPr lang="en-US" altLang="ja-JP" sz="4000" dirty="0" smtClean="0"/>
          </a:p>
          <a:p>
            <a:r>
              <a:rPr kumimoji="1" lang="ja-JP" altLang="en-US" sz="4000" dirty="0"/>
              <a:t>環境に</a:t>
            </a:r>
            <a:r>
              <a:rPr kumimoji="1" lang="ja-JP" altLang="en-US" sz="4000" dirty="0" smtClean="0"/>
              <a:t>優しい（省資源、省エネルギー、廃棄物削減）</a:t>
            </a:r>
            <a:endParaRPr kumimoji="1" lang="en-US" altLang="ja-JP" sz="4000" dirty="0" smtClean="0"/>
          </a:p>
          <a:p>
            <a:r>
              <a:rPr lang="ja-JP" altLang="en-US" sz="4000" dirty="0"/>
              <a:t>製作の</a:t>
            </a:r>
            <a:r>
              <a:rPr lang="ja-JP" altLang="en-US" sz="4000" dirty="0" smtClean="0"/>
              <a:t>しやすさ（費用、製作時間、材料の入手方法）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986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652979" y="2031940"/>
            <a:ext cx="3587842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人に優しく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ユニバーサルデザイン</a:t>
            </a:r>
            <a:endParaRPr kumimoji="1" lang="en-US" altLang="ja-JP" sz="2800" dirty="0" smtClean="0"/>
          </a:p>
          <a:p>
            <a:r>
              <a:rPr lang="ja-JP" altLang="en-US" sz="2800" dirty="0"/>
              <a:t>安全と</a:t>
            </a:r>
            <a:r>
              <a:rPr lang="ja-JP" altLang="en-US" sz="2800" dirty="0" smtClean="0"/>
              <a:t>健康</a:t>
            </a:r>
            <a:endParaRPr lang="en-US" altLang="ja-JP" sz="2800" dirty="0" smtClean="0"/>
          </a:p>
          <a:p>
            <a:r>
              <a:rPr kumimoji="1" lang="ja-JP" altLang="en-US" sz="2800" dirty="0"/>
              <a:t>環境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52979" y="1409161"/>
            <a:ext cx="243456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循環型社会</a:t>
            </a:r>
            <a:endParaRPr kumimoji="1" lang="ja-JP" altLang="en-US" sz="32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897088"/>
              </p:ext>
            </p:extLst>
          </p:nvPr>
        </p:nvGraphicFramePr>
        <p:xfrm>
          <a:off x="251520" y="1124744"/>
          <a:ext cx="871296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ものづくりのサイクル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025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EA06BD-91B3-4180-BC5B-60CCBB0043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8EA06BD-91B3-4180-BC5B-60CCBB0043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A4E5A7-5945-4D5D-8173-22627D9A2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BA4E5A7-5945-4D5D-8173-22627D9A2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514697-5414-430D-800E-58D4682A5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B514697-5414-430D-800E-58D4682A5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21FF3-D1B9-417F-87B4-A64DF0668E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7C821FF3-D1B9-417F-87B4-A64DF0668E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C01577-75B1-48EA-8E19-DB03EB38E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ACC01577-75B1-48EA-8E19-DB03EB38E4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E977C4-341A-4380-A78C-E5DB68138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BE977C4-341A-4380-A78C-E5DB68138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015CD2-A38E-4CB4-ADDF-CB6B9C3AD0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80015CD2-A38E-4CB4-ADDF-CB6B9C3AD0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8440E0-C370-4DAE-BDDC-5D30533EA8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38440E0-C370-4DAE-BDDC-5D30533EA8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6F046E-BECE-456B-A615-F9D1161C2D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76F046E-BECE-456B-A615-F9D1161C2D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A24097-E6F2-41E2-AF51-A13994885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33A24097-E6F2-41E2-AF51-A13994885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さまざまな材料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7810"/>
            <a:ext cx="626469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861970" y="2826970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プラスチック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638" y="2565360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プラスチック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61794" y="2572764"/>
            <a:ext cx="2051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プラスチック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67938" y="4869160"/>
            <a:ext cx="10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金属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19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2" y="332656"/>
            <a:ext cx="922710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236296" y="2080255"/>
            <a:ext cx="10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木材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1268760"/>
            <a:ext cx="10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木材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3861048"/>
            <a:ext cx="10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</a:rPr>
              <a:t>金属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4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http://www.murumoya.com/nicky/2009/room_2009022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17" r="26993"/>
          <a:stretch/>
        </p:blipFill>
        <p:spPr bwMode="auto">
          <a:xfrm>
            <a:off x="1691680" y="61958"/>
            <a:ext cx="5328592" cy="664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4139952" y="5301208"/>
            <a:ext cx="10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木材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2882" y="227687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プラスチック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67744" y="4745196"/>
            <a:ext cx="102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FF00"/>
                </a:solidFill>
              </a:rPr>
              <a:t>金属</a:t>
            </a:r>
            <a:endParaRPr kumimoji="1" lang="ja-JP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9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8000" dirty="0" smtClean="0"/>
              <a:t>新　素　材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18972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http://www.meti.go.jp/policy/chemical_management/chemical_wondertown/supermarket/images/img03-4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19" y="260648"/>
            <a:ext cx="7890421" cy="6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4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983" y="0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カーボンナノチューブ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" y="850034"/>
            <a:ext cx="9074173" cy="560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07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</TotalTime>
  <Words>132</Words>
  <Application>Microsoft Office PowerPoint</Application>
  <PresentationFormat>画面に合わせる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ものづくりの進め方</vt:lpstr>
      <vt:lpstr>ものづくりの観点</vt:lpstr>
      <vt:lpstr>ものづくりのサイクル</vt:lpstr>
      <vt:lpstr>さまざまな材料</vt:lpstr>
      <vt:lpstr>PowerPoint プレゼンテーション</vt:lpstr>
      <vt:lpstr>PowerPoint プレゼンテーション</vt:lpstr>
      <vt:lpstr>新　素　材</vt:lpstr>
      <vt:lpstr>PowerPoint プレゼンテーション</vt:lpstr>
      <vt:lpstr>カーボンナノチューブ</vt:lpstr>
      <vt:lpstr>アモルファス金属</vt:lpstr>
      <vt:lpstr>形状記憶合金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金属の特徴</vt:lpstr>
      <vt:lpstr>プラスチックの特徴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ものづくりの進め方</dc:title>
  <dc:creator>teacher</dc:creator>
  <cp:lastModifiedBy>teacher</cp:lastModifiedBy>
  <cp:revision>29</cp:revision>
  <dcterms:created xsi:type="dcterms:W3CDTF">2013-06-09T22:12:26Z</dcterms:created>
  <dcterms:modified xsi:type="dcterms:W3CDTF">2014-07-02T04:09:38Z</dcterms:modified>
</cp:coreProperties>
</file>